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04A7B"/>
    <a:srgbClr val="8F46C6"/>
    <a:srgbClr val="FF454B"/>
    <a:srgbClr val="432A48"/>
    <a:srgbClr val="CC0066"/>
    <a:srgbClr val="EAEAEA"/>
    <a:srgbClr val="660066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878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88697" tIns="44348" rIns="88697" bIns="4434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wrap="square" lIns="88697" tIns="44348" rIns="88697" bIns="4434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6C00F17-4CF8-4113-845A-3AC364389C8D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wrap="square" lIns="88697" tIns="44348" rIns="88697" bIns="4434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88697" tIns="44348" rIns="88697" bIns="4434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4F2249A-CBF2-4131-BDF7-22C44EDFF8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442107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88662" tIns="44331" rIns="88662" bIns="4433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wrap="square" lIns="88662" tIns="44331" rIns="88662" bIns="443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0EA37CC-0747-4294-812D-A3EF15BAAD7B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88662" tIns="44331" rIns="88662" bIns="44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88662" tIns="44331" rIns="88662" bIns="44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wrap="square" lIns="88662" tIns="44331" rIns="88662" bIns="4433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88662" tIns="44331" rIns="88662" bIns="443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E0E5D59-8B7A-4DB0-940D-34F22B13B5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2938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E5D59-8B7A-4DB0-940D-34F22B13B507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8380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8BB6-F311-46DB-828F-6A51B879FDC7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Template-Fiches actions.ppt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E8C77-17A1-4F73-9041-DC80B03E9D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3403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BC6A7-C2EF-43C4-A853-D70160A2CFC0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Template-Fiches actions.ppt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05DA-B586-4887-9206-D83251ECF4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7590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36566-4B73-4CEC-A9E2-09709F410611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Template-Fiches actions.ppt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6B97C-DABB-4B22-8F4E-9C1473A887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439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48C2E-6B0D-4F5A-A2E8-FDABA2D62F36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Template-Fiches actions.ppt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DF0D2-0633-4CF0-896A-1B8F62D51B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1051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5A945-705C-432A-9C5F-8758C8D518DE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Template-Fiches actions.ppt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E7FA7-0B52-4C0A-B7B6-65495B8FBC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051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4AD63-9A08-4E50-8E88-098925D9EF4C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Template-Fiches actions.ppt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E16C8-0CFB-4DA9-8986-DA55BAAF51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3013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20042-83D4-497C-B1B3-42ACFC045DC9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Template-Fiches actions.ppt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FC6AF-CE72-4FCD-9823-2805B01539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5501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917BD-E0E6-4589-B165-E554EF170678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Template-Fiches actions.ppt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E7CD7-6D63-4CF5-B6FE-4717B2A884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665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C140E-C712-4395-A11B-97A96B0F1A7B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Template-Fiches actions.ppt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9FE77-B8EB-42AE-8FD9-8EEAD744F48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7481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73755-F5AF-414A-A2C1-567EB8B74A4E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Template-Fiches actions.ppt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7B304-C00C-4576-9A6A-C309F80BC6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216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D1CD6-D399-4A55-AF3D-0F3DAAFE7020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Template-Fiches actions.ppt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625A8-8627-4DA4-AFA8-5FE5907C3B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5014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8A2A6BD-BBF5-4433-905C-2BE6A3EE7EF7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fr-FR"/>
              <a:t>Template-Fiches actions.ppt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06071CC-0406-405F-BE50-CA7936C9CD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6" descr="data:image/jpeg;base64,/9j/4AAQSkZJRgABAQAAAQABAAD/2wCEAAkGBhMSERIUExQSExUVGBkWFxcYGB8YGRodGhoYIRoYHB0aIyYeGx4kHR4UIi8gIycpLCwsFR4xNzwqNScrLikBCQoKDgwOGg8PGjUjHyQ1LDUsLzUvNCktLCo0NDY1Ly0sNCo1NSwsLzIvNCksKSwpLCwsLCw0NSwsNSw0LCwsLP/AABEIAJMAbwMBIgACEQEDEQH/xAAcAAEAAwEBAQEBAAAAAAAAAAAABAUGAwIHAQj/xABBEAACAQIEBAQDBAYHCQAAAAABAhEAAwQSITEFBhNRIjJBYXGBkRQjQqEHMzRSsdEVFhdUYnLxJDVzg5KTssHh/8QAGgEAAgMBAQAAAAAAAAAAAAAAAAMCBAUBBv/EAC0RAAICAQMCBAUEAwAAAAAAAAABAgMRBCExEhMFIkFRMnGhsfAjYZHBFEKB/9oADAMBAAIRAxEAPwD7jSlKAFKUoAUpSgBSlKAFKVX4zjdu3pOY9hSrbq6Y9VjwicISm8RWT3xfEZLTRudBVNwnAvcMsWCj866PzOfRB8zXXD8zL+JI+Fedt1Wi1OojOduy9MNL/rNCFd1dbSjv7l4iACBX7XHDYpXEqQa7V6WEoySceDNaae4pSlSOCo2J4latsi3LltGuGEDMAWIjQA77j6ipNYb9IOKHWw9trmRSMyr4RnYXrIjUSYB2HemVw65YIzl0rJsV4hbLtbFxC6jMyZhmA7kbgVwXjuHNo3Resm2DBcOMoPaZidRp71m8FirS4jiAhftIe89vSWC9GxJ9gSFid8p7GqLhWKtfZ7lw3VuJ9swrPcYrEm1ZzSRCjWmqlP6fUV3X9zZ2ea1cYQqkfaVV1zuiQDEiJJZgDMKCDG4qa3MGGD9M37IecuUuM09onevnWFthv6KVriWgbGEIzIXZ2TEKwRIIgzEnWAZNfvGgoe8YE/7UdtdL+HqcqYp/ycVjwazjfM6jqJIthGyMxYRMKe+m+xg/lXfB8HRVD3WEHUdtfesJcSWv3GdLYGMIZ7gzIubDrqwkTuANdyK3l+2FwNlQcwCIAYiRlGsHUfCvL3aWM65a63zbZjF8JYNWu1qSojt7v1J6X8ONilcr9vDXNJWTtG9UvDuGG9mhgsdxVhY5dKspzqYM7VTq1Op1MFiiLg/kPlXXW/jeSLicLcwzhlMjv/6NaHAY0XUDD5iveLw4dGU+oqg4FeKXWQ7GfyqxCL8P1MYRf6c/T2Ytv/IrbfxL6o0tKUr0Bnis8nMwbFNYa2oCNely0wLSYds0RpPV76ZPfTQ1jsRw1zjuIEIxVsL4DGhe4CGAOxMW0/Km1JPORc29sF3b5lwxtm8rgrmFskKc2YgELEZtQQRpsZr2nF8ObtywGXOoLMgXsAT6QxAKSBqMy96yvAcKejZI+0MTi7LObtvIZWzbU5QADkEASRuGrtiBdXFYxbK34a3iHbNb8tzp2RbNpwJIeDpMzbpvajloj1vGS/tcesuLZt5W+96JzAoysVmIIkGMpgxoaqsbzELiovTC9QYklp8vQuKp9Nc0z7R61UctYU5QVS6F+3W38auDH2W0GY5/FGfMJ712t8OuN0lyPrb4kNVI1a6mQa7ZvTvS79PGdcq/dP7M7CxxkpfnKLLl/j2GGHuXCwKhwp8JJJIBAyxJ0g7bVa8avq+HDqQytBBGxB2NfO+BMEsHMcWp6tts/SGZXVFHkKyU/CdJma3d4u2Bsm4uVyqFlAiDGogbfCsS2FcPD511/wCqa35+yL0JSlqE5euGVeEwtx5yTpvBirDh/Dry3ELAwDrrNQMLibluckid9KmYfit4uoJMEidK8vo3po9Dn1dWfTjn8yalvcecYx9TT1lT+0tHc/wrR43FC2hY/KqLl+wXuM59J+pr0Hif6t1NEec5+SRQ03khOb4NJSlZjHcxMuKYQwS2pBGhzkMkkD00MT71vxi5cFBywaelZ21zgGYKLNzMcgG0ZnyHKW8ogOp39D8+GF5wM/eIZOWQsQqyQWmZb8On0qXakR64mppVFheag9lrvTceNLaqSJY3MmUyNAPEPoar+C84TZthkuOyrbD3TouYhMxLbDzD/wCUdqQdyJraVRcV5qWw7IbbsRlgLqzAgksq7kAAie4jSouP5xCqw6boxW6yHwtItMVdon0OUwf3xQqpP0BziibxvhJb7xPN6jvUfAcey+G6Jj19fnS9zgFbKLF5zFxgFGYkWywB02zFWAB9u9WAwlrEW0uQPEoYFTI17Eb1i6nw26ux36Z9LfKfDLtWphKPbs3X1R1Tidk/iWuOI43aUaQx7Coz8rr6OfpXWxy3bHmJak9zxKXlVcV++RnTplv1NlY9y5in7AfQVo8HhBbUKK6WrKqIUACvdWtHoew3ZY+qb5f9IVdf1rpisRQqE/BbBdnNtCz+Yxqdt/oPpXvCcRW411Rp03yGY1OVW0+Tfka4jjKZnEPKZpgTsQBt3JMf5TWolJcFTKYxHBsPBZ7aQAJJ9AkEH2jKuv8AhHaqKzxPBsQzpbAzM4JVlIW3JVoI3Pj0MTBNaC7iEuPdsGf1aljIiLnUWO8+E/UVn8dybbFp4vO1wWriBrmTWQ0FsqiMsnyxodZpsMcSZCX7ImDiWACMnhCQGZcrCMugnTwsMu2/hrjbxPDxmUoLcSCGRl8NoAzEbQBvvkj0rzhuVrD5mF28Q+pnKA7at1B4ezemntUvHcqWbrtcLuMy3FMZIh52JUkES0QfXWa75E+Wc83sjliOJYC6WZ8rGVUllYHdgBqNB4XB9PCZr9xHFMF5WWQOqpORoUNBcHTZzG25FcOI8t4ZdXuXJLSAMrEkG85VVymSQ9wd4AjXWpdzleywb7y4M2kysgxoRI3Gh1o8nuw83sjx18APH4B5mmCI6kFmP7szJPpJNXWBydNOmITKMoiNPTQ1nb3LVkOttrl5hcRkYSmUhQM5aFBBZfCYgRO1aPB4fp20TMz5VC5miTA3MACflUJ4xsyUc54O1KUpQwUpSgDGcK5Ge09libX3bE+GR+GyMw7semZ9PF6xrbcW5fa9Yu25Q57heGnKQfwmNfpV7Smu2TeWQVcUsGJu8i3Yuw9qW0khpIIvgltzIF0RqfJvrUi5yY5efuD4rpkg5ouPmnbzR4Drso+A11K735nO1Exr8jPOjWvIyAwZWUVZXT8REN7AVMvcoThBhx0oDXDGXw+NHA0j0ZgflWmpXHdNh24mFt8nh2ugXMMzMH1GrHTEoS3wa7l/5ZHtXrE8naujXLOa4c6SDJI6gzmfxA3VXT0UfKdi+DX1u3nsZlNy9ZBMj9UR94V7QzXG+NQbGCxxFtrgdrgLSSF0BaySBqdJDkHQ6fCrCnJ79QrpS2wSDyU83iDaGczAkZtZl9N22O/zrTcLwnSs27engULpJGg95P1rLLhsfmVS95UyP4oV2zFNz4hs22+oO29arhhc2bedSj5RmUnNBjUT60mxvG7yMglnZEmlKUgaKUpQApSlAClKUAQONcVGHtG4RIkDePifgBJ+Vcm5gti7ctkN92FzNGkswAA77j605j6PRm+WCBg0qJOknaDpE1WcUXDI2MYm6bnSF11UiYQggrOgMhd6dCKa4/Nhcm0y4tcbtsYGb9WLxMEKFaYknQEgHQ9qj/1ltlA6hmQ2rt7MNotFZB+M6R2qJeTDWluFjcVVtph3EkyuQkEgayFZtfjRbWFRbtks8WbVxHJ/cuZS/igAny/CaOmPsznUywu8ftKboJabQBaB3y6DufEv1qbhcStxFddVYBh8DWdd8Ixu3JuFbtpLpYbFSwAyjeSUT8qveGKgs2+mSUyjKT2jSoyikiUW2yVSlKWTFKUoAUpSgBSlKAInFOGLftm25YAyPDAOqkeoPoTUXEcu23a8xa596hRhIgZggJGkzCJuSNNqkcX4xawto3bzZEBALQTqTA296ov7T+Hf3gf9LfypsI2NZimQk4rkt+IcAt3luBi46jBmykTomSBIOhWR8/SvOJ5ctubxLXAbwKtBGkhBKyN/Au8+teeC82YbFsy4e51ColoUwJ2kkR/pXfjHH7GFCtfuC2GMAn1PyqMpSr+LYnCvuvEFlv23ODcsWzbKFrhm2LU+GYViwbyxMntHtVnYshFVRJCgDX2+GlZ3+0fh/wDeF+h/lWisXw6qymVYAg+xqHcU/XI2emsp3nFr5rB0pSlAoUpSgBSlKAFKUoAxX6YP913P89r/AMxXxHhPCnxFwW0jM2w9Sew996/o7mXhlvEWDbu2+qhZSVlhtqNU13isrheQsENTgolSD95eI2222J9fSK0tNq41VuL5KV+nlZNSXB6/RJwxsPZxFpihPVDSAwYSijIwYCCMsxr5qm/pUwwbh9wkgZCrCROuYQB2nUfOpHD8P9nYrZwxVE0T9YFymdAsEToJP+KvPGOB2sTrdtXHLRnTqXwmk7KsLI01jvWfqZO1tr1NTw+cdPbCcm8Rae2/3wfBTX9LcC/ZrH/DT+ArG/1DwUfsR/7t/wDlW6wVoLbRQMoCgRqY0211+tVKapQbbNvxnxSnXRgq01jPOP6bO1KUqyedFKUoAUpSgBSlKAK3j2FW5aAcSA6sNSNVMqdOxAqi/oe10lEMJg6Ow8p02PuaUoA4NhFN0g5iCgbzNvmOu/5VNxHCrfUkBhmnNDsAZd5kAwTqdfh2FKUARzgFJg54WVHjbZSInXU6nU61qsEsW0A9FH8K/aUAdqUpQApSlAH/2Q=="/>
          <p:cNvSpPr>
            <a:spLocks noChangeAspect="1" noChangeArrowheads="1"/>
          </p:cNvSpPr>
          <p:nvPr/>
        </p:nvSpPr>
        <p:spPr bwMode="auto">
          <a:xfrm>
            <a:off x="0" y="-681038"/>
            <a:ext cx="1057275" cy="140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z="1800">
              <a:latin typeface="Calibri" pitchFamily="34" charset="0"/>
              <a:cs typeface="Arial" charset="0"/>
            </a:endParaRPr>
          </a:p>
        </p:txBody>
      </p:sp>
      <p:sp>
        <p:nvSpPr>
          <p:cNvPr id="2051" name="AutoShape 8" descr="data:image/jpeg;base64,/9j/4AAQSkZJRgABAQAAAQABAAD/2wCEAAkGBhMSERIUExQSExUVGBkWFxcYGB8YGRodGhoYIRoYHB0aIyYeGx4kHR4UIi8gIycpLCwsFR4xNzwqNScrLikBCQoKDgwOGg8PGjUjHyQ1LDUsLzUvNCktLCo0NDY1Ly0sNCo1NSwsLzIvNCksKSwpLCwsLCw0NSwsNSw0LCwsLP/AABEIAJMAbwMBIgACEQEDEQH/xAAcAAEAAwEBAQEBAAAAAAAAAAAABAUGAwIHAQj/xABBEAACAQIEBAQDBAYHCQAAAAABAhEAAwQSITEFBhNRIjJBYXGBkRQjQqEHMzRSsdEVFhdUYnLxJDVzg5KTssHh/8QAGgEAAgMBAQAAAAAAAAAAAAAAAAMCBAUBBv/EAC0RAAICAQMCBAUEAwAAAAAAAAABAgMRBCExEhMFIkFRMnGhsfAjYZHBFEKB/9oADAMBAAIRAxEAPwD7jSlKAFKUoAUpSgBSlKAFKVX4zjdu3pOY9hSrbq6Y9VjwicISm8RWT3xfEZLTRudBVNwnAvcMsWCj866PzOfRB8zXXD8zL+JI+Fedt1Wi1OojOduy9MNL/rNCFd1dbSjv7l4iACBX7XHDYpXEqQa7V6WEoySceDNaae4pSlSOCo2J4latsi3LltGuGEDMAWIjQA77j6ipNYb9IOKHWw9trmRSMyr4RnYXrIjUSYB2HemVw65YIzl0rJsV4hbLtbFxC6jMyZhmA7kbgVwXjuHNo3Resm2DBcOMoPaZidRp71m8FirS4jiAhftIe89vSWC9GxJ9gSFid8p7GqLhWKtfZ7lw3VuJ9swrPcYrEm1ZzSRCjWmqlP6fUV3X9zZ2ea1cYQqkfaVV1zuiQDEiJJZgDMKCDG4qa3MGGD9M37IecuUuM09onevnWFthv6KVriWgbGEIzIXZ2TEKwRIIgzEnWAZNfvGgoe8YE/7UdtdL+HqcqYp/ycVjwazjfM6jqJIthGyMxYRMKe+m+xg/lXfB8HRVD3WEHUdtfesJcSWv3GdLYGMIZ7gzIubDrqwkTuANdyK3l+2FwNlQcwCIAYiRlGsHUfCvL3aWM65a63zbZjF8JYNWu1qSojt7v1J6X8ONilcr9vDXNJWTtG9UvDuGG9mhgsdxVhY5dKspzqYM7VTq1Op1MFiiLg/kPlXXW/jeSLicLcwzhlMjv/6NaHAY0XUDD5iveLw4dGU+oqg4FeKXWQ7GfyqxCL8P1MYRf6c/T2Ytv/IrbfxL6o0tKUr0Bnis8nMwbFNYa2oCNely0wLSYds0RpPV76ZPfTQ1jsRw1zjuIEIxVsL4DGhe4CGAOxMW0/Km1JPORc29sF3b5lwxtm8rgrmFskKc2YgELEZtQQRpsZr2nF8ObtywGXOoLMgXsAT6QxAKSBqMy96yvAcKejZI+0MTi7LObtvIZWzbU5QADkEASRuGrtiBdXFYxbK34a3iHbNb8tzp2RbNpwJIeDpMzbpvajloj1vGS/tcesuLZt5W+96JzAoysVmIIkGMpgxoaqsbzELiovTC9QYklp8vQuKp9Nc0z7R61UctYU5QVS6F+3W38auDH2W0GY5/FGfMJ712t8OuN0lyPrb4kNVI1a6mQa7ZvTvS79PGdcq/dP7M7CxxkpfnKLLl/j2GGHuXCwKhwp8JJJIBAyxJ0g7bVa8avq+HDqQytBBGxB2NfO+BMEsHMcWp6tts/SGZXVFHkKyU/CdJma3d4u2Bsm4uVyqFlAiDGogbfCsS2FcPD511/wCqa35+yL0JSlqE5euGVeEwtx5yTpvBirDh/Dry3ELAwDrrNQMLibluckid9KmYfit4uoJMEidK8vo3po9Dn1dWfTjn8yalvcecYx9TT1lT+0tHc/wrR43FC2hY/KqLl+wXuM59J+pr0Hif6t1NEec5+SRQ03khOb4NJSlZjHcxMuKYQwS2pBGhzkMkkD00MT71vxi5cFBywaelZ21zgGYKLNzMcgG0ZnyHKW8ogOp39D8+GF5wM/eIZOWQsQqyQWmZb8On0qXakR64mppVFheag9lrvTceNLaqSJY3MmUyNAPEPoar+C84TZthkuOyrbD3TouYhMxLbDzD/wCUdqQdyJraVRcV5qWw7IbbsRlgLqzAgksq7kAAie4jSouP5xCqw6boxW6yHwtItMVdon0OUwf3xQqpP0BziibxvhJb7xPN6jvUfAcey+G6Jj19fnS9zgFbKLF5zFxgFGYkWywB02zFWAB9u9WAwlrEW0uQPEoYFTI17Eb1i6nw26ux36Z9LfKfDLtWphKPbs3X1R1Tidk/iWuOI43aUaQx7Coz8rr6OfpXWxy3bHmJak9zxKXlVcV++RnTplv1NlY9y5in7AfQVo8HhBbUKK6WrKqIUACvdWtHoew3ZY+qb5f9IVdf1rpisRQqE/BbBdnNtCz+Yxqdt/oPpXvCcRW411Rp03yGY1OVW0+Tfka4jjKZnEPKZpgTsQBt3JMf5TWolJcFTKYxHBsPBZ7aQAJJ9AkEH2jKuv8AhHaqKzxPBsQzpbAzM4JVlIW3JVoI3Pj0MTBNaC7iEuPdsGf1aljIiLnUWO8+E/UVn8dybbFp4vO1wWriBrmTWQ0FsqiMsnyxodZpsMcSZCX7ImDiWACMnhCQGZcrCMugnTwsMu2/hrjbxPDxmUoLcSCGRl8NoAzEbQBvvkj0rzhuVrD5mF28Q+pnKA7at1B4ezemntUvHcqWbrtcLuMy3FMZIh52JUkES0QfXWa75E+Wc83sjliOJYC6WZ8rGVUllYHdgBqNB4XB9PCZr9xHFMF5WWQOqpORoUNBcHTZzG25FcOI8t4ZdXuXJLSAMrEkG85VVymSQ9wd4AjXWpdzleywb7y4M2kysgxoRI3Gh1o8nuw83sjx18APH4B5mmCI6kFmP7szJPpJNXWBydNOmITKMoiNPTQ1nb3LVkOttrl5hcRkYSmUhQM5aFBBZfCYgRO1aPB4fp20TMz5VC5miTA3MACflUJ4xsyUc54O1KUpQwUpSgDGcK5Ge09libX3bE+GR+GyMw7semZ9PF6xrbcW5fa9Yu25Q57heGnKQfwmNfpV7Smu2TeWQVcUsGJu8i3Yuw9qW0khpIIvgltzIF0RqfJvrUi5yY5efuD4rpkg5ouPmnbzR4Drso+A11K735nO1Exr8jPOjWvIyAwZWUVZXT8REN7AVMvcoThBhx0oDXDGXw+NHA0j0ZgflWmpXHdNh24mFt8nh2ugXMMzMH1GrHTEoS3wa7l/5ZHtXrE8naujXLOa4c6SDJI6gzmfxA3VXT0UfKdi+DX1u3nsZlNy9ZBMj9UR94V7QzXG+NQbGCxxFtrgdrgLSSF0BaySBqdJDkHQ6fCrCnJ79QrpS2wSDyU83iDaGczAkZtZl9N22O/zrTcLwnSs27engULpJGg95P1rLLhsfmVS95UyP4oV2zFNz4hs22+oO29arhhc2bedSj5RmUnNBjUT60mxvG7yMglnZEmlKUgaKUpQApSlAClKUAQONcVGHtG4RIkDePifgBJ+Vcm5gti7ctkN92FzNGkswAA77j605j6PRm+WCBg0qJOknaDpE1WcUXDI2MYm6bnSF11UiYQggrOgMhd6dCKa4/Nhcm0y4tcbtsYGb9WLxMEKFaYknQEgHQ9qj/1ltlA6hmQ2rt7MNotFZB+M6R2qJeTDWluFjcVVtph3EkyuQkEgayFZtfjRbWFRbtks8WbVxHJ/cuZS/igAny/CaOmPsznUywu8ftKboJabQBaB3y6DufEv1qbhcStxFddVYBh8DWdd8Ixu3JuFbtpLpYbFSwAyjeSUT8qveGKgs2+mSUyjKT2jSoyikiUW2yVSlKWTFKUoAUpSgBSlKAInFOGLftm25YAyPDAOqkeoPoTUXEcu23a8xa596hRhIgZggJGkzCJuSNNqkcX4xawto3bzZEBALQTqTA296ov7T+Hf3gf9LfypsI2NZimQk4rkt+IcAt3luBi46jBmykTomSBIOhWR8/SvOJ5ctubxLXAbwKtBGkhBKyN/Au8+teeC82YbFsy4e51ColoUwJ2kkR/pXfjHH7GFCtfuC2GMAn1PyqMpSr+LYnCvuvEFlv23ODcsWzbKFrhm2LU+GYViwbyxMntHtVnYshFVRJCgDX2+GlZ3+0fh/wDeF+h/lWisXw6qymVYAg+xqHcU/XI2emsp3nFr5rB0pSlAoUpSgBSlKAFKUoAxX6YP913P89r/AMxXxHhPCnxFwW0jM2w9Sew996/o7mXhlvEWDbu2+qhZSVlhtqNU13isrheQsENTgolSD95eI2222J9fSK0tNq41VuL5KV+nlZNSXB6/RJwxsPZxFpihPVDSAwYSijIwYCCMsxr5qm/pUwwbh9wkgZCrCROuYQB2nUfOpHD8P9nYrZwxVE0T9YFymdAsEToJP+KvPGOB2sTrdtXHLRnTqXwmk7KsLI01jvWfqZO1tr1NTw+cdPbCcm8Rae2/3wfBTX9LcC/ZrH/DT+ArG/1DwUfsR/7t/wDlW6wVoLbRQMoCgRqY0211+tVKapQbbNvxnxSnXRgq01jPOP6bO1KUqyedFKUoAUpSgBSlKAK3j2FW5aAcSA6sNSNVMqdOxAqi/oe10lEMJg6Ow8p02PuaUoA4NhFN0g5iCgbzNvmOu/5VNxHCrfUkBhmnNDsAZd5kAwTqdfh2FKUARzgFJg54WVHjbZSInXU6nU61qsEsW0A9FH8K/aUAdqUpQApSlAH/2Q=="/>
          <p:cNvSpPr>
            <a:spLocks noChangeAspect="1" noChangeArrowheads="1"/>
          </p:cNvSpPr>
          <p:nvPr/>
        </p:nvSpPr>
        <p:spPr bwMode="auto">
          <a:xfrm>
            <a:off x="0" y="-681038"/>
            <a:ext cx="1057275" cy="140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z="1800">
              <a:latin typeface="Calibri" pitchFamily="34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14313" y="214313"/>
            <a:ext cx="8715375" cy="642937"/>
          </a:xfrm>
          <a:prstGeom prst="rect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CC0066"/>
              </a:solidFill>
              <a:ea typeface="ＭＳ Ｐゴシック" charset="-128"/>
            </a:endParaRPr>
          </a:p>
        </p:txBody>
      </p:sp>
      <p:sp>
        <p:nvSpPr>
          <p:cNvPr id="8" name="Forme en L 7"/>
          <p:cNvSpPr/>
          <p:nvPr/>
        </p:nvSpPr>
        <p:spPr bwMode="auto">
          <a:xfrm rot="5400000">
            <a:off x="352426" y="76200"/>
            <a:ext cx="366712" cy="642937"/>
          </a:xfrm>
          <a:prstGeom prst="corner">
            <a:avLst>
              <a:gd name="adj1" fmla="val 16359"/>
              <a:gd name="adj2" fmla="val 16633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" name="Forme en L 9"/>
          <p:cNvSpPr/>
          <p:nvPr/>
        </p:nvSpPr>
        <p:spPr bwMode="auto">
          <a:xfrm rot="16200000">
            <a:off x="8766176" y="693737"/>
            <a:ext cx="184150" cy="142875"/>
          </a:xfrm>
          <a:prstGeom prst="corner">
            <a:avLst>
              <a:gd name="adj1" fmla="val 16359"/>
              <a:gd name="adj2" fmla="val 16633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055" name="ZoneTexte 11"/>
          <p:cNvSpPr txBox="1">
            <a:spLocks noChangeArrowheads="1"/>
          </p:cNvSpPr>
          <p:nvPr/>
        </p:nvSpPr>
        <p:spPr bwMode="auto">
          <a:xfrm>
            <a:off x="327025" y="323850"/>
            <a:ext cx="8602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2200" dirty="0">
                <a:solidFill>
                  <a:srgbClr val="604A7B"/>
                </a:solidFill>
                <a:cs typeface="Arial" charset="0"/>
              </a:rPr>
              <a:t>Action </a:t>
            </a:r>
            <a:r>
              <a:rPr lang="fr-FR" altLang="fr-FR" sz="2200" dirty="0" smtClean="0">
                <a:solidFill>
                  <a:srgbClr val="604A7B"/>
                </a:solidFill>
                <a:cs typeface="Arial" charset="0"/>
              </a:rPr>
              <a:t>: La persévérance par l’exemple </a:t>
            </a:r>
            <a:r>
              <a:rPr lang="fr-FR" altLang="fr-FR" sz="2400" dirty="0" smtClean="0">
                <a:solidFill>
                  <a:srgbClr val="604A7B"/>
                </a:solidFill>
                <a:cs typeface="Arial" charset="0"/>
              </a:rPr>
              <a:t> </a:t>
            </a:r>
            <a:endParaRPr lang="fr-FR" altLang="fr-FR" sz="2400" dirty="0">
              <a:solidFill>
                <a:srgbClr val="604A7B"/>
              </a:solidFill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2088" y="1231900"/>
            <a:ext cx="1022350" cy="4445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charset="-128"/>
              </a:rPr>
              <a:t>Publics</a:t>
            </a:r>
            <a:endParaRPr lang="fr-FR" sz="1400" b="1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Pentagon 7"/>
          <p:cNvSpPr/>
          <p:nvPr/>
        </p:nvSpPr>
        <p:spPr>
          <a:xfrm>
            <a:off x="1285875" y="1231900"/>
            <a:ext cx="3362325" cy="444500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182563" lvl="3" indent="-100013" algn="just">
              <a:buFont typeface="Arial" pitchFamily="34" charset="0"/>
              <a:buChar char="•"/>
              <a:tabLst>
                <a:tab pos="177800" algn="l"/>
                <a:tab pos="271463" algn="l"/>
              </a:tabLst>
              <a:defRPr/>
            </a:pPr>
            <a:r>
              <a:rPr lang="fr-FR" sz="1100" dirty="0">
                <a:solidFill>
                  <a:schemeClr val="tx2"/>
                </a:solidFill>
                <a:ea typeface="ＭＳ Ｐゴシック" pitchFamily="34" charset="-128"/>
              </a:rPr>
              <a:t>Toutes les classes si possible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95263" y="2417763"/>
            <a:ext cx="1019175" cy="24130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pitchFamily="34" charset="-128"/>
              </a:rPr>
              <a:t>Organisation</a:t>
            </a:r>
          </a:p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pitchFamily="34" charset="-128"/>
              </a:rPr>
              <a:t>Modalités</a:t>
            </a:r>
          </a:p>
        </p:txBody>
      </p:sp>
      <p:sp>
        <p:nvSpPr>
          <p:cNvPr id="22" name="Pentagon 9"/>
          <p:cNvSpPr/>
          <p:nvPr/>
        </p:nvSpPr>
        <p:spPr>
          <a:xfrm>
            <a:off x="1285875" y="2417763"/>
            <a:ext cx="3376613" cy="2413000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182563" lvl="3" indent="-100013" algn="just">
              <a:buFont typeface="Arial" pitchFamily="34" charset="0"/>
              <a:buChar char="•"/>
              <a:tabLst>
                <a:tab pos="177800" algn="l"/>
                <a:tab pos="271463" algn="l"/>
              </a:tabLst>
              <a:defRPr/>
            </a:pP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Les professeurs communiquent les coordonnées d’anciens élèves avec lesquels ils ont gardé des contacts et qui ont des parcours intéressants et motivants.</a:t>
            </a:r>
          </a:p>
          <a:p>
            <a:pPr marL="182563" lvl="3" indent="-100013" algn="just">
              <a:buFont typeface="Arial" pitchFamily="34" charset="0"/>
              <a:buChar char="•"/>
              <a:tabLst>
                <a:tab pos="177800" algn="l"/>
                <a:tab pos="271463" algn="l"/>
              </a:tabLst>
              <a:defRPr/>
            </a:pP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Un planning est établi  en fonction des disponibilités et des parcours.</a:t>
            </a:r>
          </a:p>
          <a:p>
            <a:pPr marL="182563" lvl="3" indent="-100013" algn="just">
              <a:buFont typeface="Arial" pitchFamily="34" charset="0"/>
              <a:buChar char="•"/>
              <a:tabLst>
                <a:tab pos="177800" algn="l"/>
                <a:tab pos="271463" algn="l"/>
              </a:tabLst>
              <a:defRPr/>
            </a:pP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Les interventions auront lieu soit en classe, soit en salle polyvalente.</a:t>
            </a:r>
          </a:p>
          <a:p>
            <a:pPr marL="182563" lvl="3" indent="-100013" algn="just">
              <a:buFont typeface="Arial" pitchFamily="34" charset="0"/>
              <a:buChar char="•"/>
              <a:tabLst>
                <a:tab pos="177800" algn="l"/>
                <a:tab pos="271463" algn="l"/>
              </a:tabLst>
              <a:defRPr/>
            </a:pP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Les classes de 1ères, de 3</a:t>
            </a:r>
            <a:r>
              <a:rPr lang="fr-FR" sz="1100" baseline="30000" dirty="0" smtClean="0">
                <a:solidFill>
                  <a:schemeClr val="tx2"/>
                </a:solidFill>
                <a:ea typeface="ＭＳ Ｐゴシック" pitchFamily="34" charset="-128"/>
              </a:rPr>
              <a:t>ème</a:t>
            </a: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 Prépa Pro et les DIMA étant en stage, certaines présentations auront lieu le lundi 7 avril</a:t>
            </a:r>
            <a:endParaRPr lang="fr-FR" sz="1100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5263" y="4933950"/>
            <a:ext cx="1019175" cy="785813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 dirty="0">
                <a:solidFill>
                  <a:schemeClr val="bg1"/>
                </a:solidFill>
                <a:ea typeface="ＭＳ Ｐゴシック" charset="-128"/>
              </a:rPr>
              <a:t>Pilotage</a:t>
            </a:r>
          </a:p>
        </p:txBody>
      </p:sp>
      <p:sp>
        <p:nvSpPr>
          <p:cNvPr id="27" name="Pentagon 9"/>
          <p:cNvSpPr/>
          <p:nvPr/>
        </p:nvSpPr>
        <p:spPr>
          <a:xfrm>
            <a:off x="1285875" y="4933950"/>
            <a:ext cx="3376613" cy="792163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182563" lvl="3" indent="-100013" algn="just">
              <a:buFont typeface="Arial" pitchFamily="34" charset="0"/>
              <a:buChar char="•"/>
              <a:tabLst>
                <a:tab pos="177800" algn="l"/>
                <a:tab pos="271463" algn="l"/>
              </a:tabLst>
              <a:defRPr/>
            </a:pPr>
            <a:r>
              <a:rPr lang="fr-FR" sz="1100" dirty="0">
                <a:solidFill>
                  <a:schemeClr val="tx2"/>
                </a:solidFill>
                <a:ea typeface="ＭＳ Ｐゴシック" pitchFamily="34" charset="-128"/>
              </a:rPr>
              <a:t>Mme Godazgar, proviseure adjointe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2088" y="1752600"/>
            <a:ext cx="1022350" cy="566738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charset="-128"/>
              </a:rPr>
              <a:t>Objectifs</a:t>
            </a:r>
          </a:p>
        </p:txBody>
      </p:sp>
      <p:sp>
        <p:nvSpPr>
          <p:cNvPr id="29" name="Pentagon 7"/>
          <p:cNvSpPr/>
          <p:nvPr/>
        </p:nvSpPr>
        <p:spPr>
          <a:xfrm>
            <a:off x="1285875" y="1752600"/>
            <a:ext cx="3362325" cy="566738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82550" lvl="3" algn="just">
              <a:tabLst>
                <a:tab pos="271463" algn="l"/>
              </a:tabLst>
              <a:defRPr/>
            </a:pP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Donner des perspectives en demandant à des anciens élèves de présenter leurs parcours</a:t>
            </a:r>
            <a:endParaRPr lang="fr-FR" sz="1100" dirty="0">
              <a:solidFill>
                <a:srgbClr val="002060"/>
              </a:solidFill>
              <a:ea typeface="ＭＳ Ｐゴシック" pitchFamily="34" charset="-128"/>
            </a:endParaRPr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7643813" y="214313"/>
            <a:ext cx="1285875" cy="707886"/>
          </a:xfrm>
          <a:prstGeom prst="rect">
            <a:avLst/>
          </a:prstGeom>
          <a:solidFill>
            <a:srgbClr val="604A7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2000" dirty="0">
                <a:solidFill>
                  <a:srgbClr val="EAEAEA"/>
                </a:solidFill>
                <a:latin typeface="Calibri" pitchFamily="34" charset="0"/>
                <a:cs typeface="Arial" charset="0"/>
              </a:rPr>
              <a:t>Public : </a:t>
            </a:r>
            <a:r>
              <a:rPr lang="en-US" altLang="fr-FR" sz="2000" dirty="0" err="1" smtClean="0">
                <a:solidFill>
                  <a:srgbClr val="EAEAEA"/>
                </a:solidFill>
                <a:latin typeface="Calibri" pitchFamily="34" charset="0"/>
                <a:cs typeface="Arial" charset="0"/>
              </a:rPr>
              <a:t>Elèves</a:t>
            </a:r>
            <a:r>
              <a:rPr lang="fr-FR" altLang="fr-FR" sz="2000" dirty="0" smtClean="0">
                <a:solidFill>
                  <a:srgbClr val="EAEAEA"/>
                </a:solidFill>
                <a:latin typeface="Calibri" pitchFamily="34" charset="0"/>
                <a:cs typeface="Arial" charset="0"/>
              </a:rPr>
              <a:t> </a:t>
            </a:r>
            <a:endParaRPr lang="fr-FR" altLang="fr-FR" sz="2000" dirty="0">
              <a:solidFill>
                <a:srgbClr val="EAEAEA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2088" y="5791200"/>
            <a:ext cx="1019175" cy="658813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pitchFamily="34" charset="-128"/>
              </a:rPr>
              <a:t>Réalisation</a:t>
            </a:r>
          </a:p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pitchFamily="34" charset="-128"/>
              </a:rPr>
              <a:t>Production</a:t>
            </a:r>
          </a:p>
        </p:txBody>
      </p:sp>
      <p:sp>
        <p:nvSpPr>
          <p:cNvPr id="23" name="Pentagon 9"/>
          <p:cNvSpPr/>
          <p:nvPr/>
        </p:nvSpPr>
        <p:spPr>
          <a:xfrm>
            <a:off x="1285875" y="5791200"/>
            <a:ext cx="3376613" cy="658813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88900" lvl="3" indent="-88900" algn="just">
              <a:buFont typeface="Arial" pitchFamily="34" charset="0"/>
              <a:buChar char="•"/>
              <a:tabLst>
                <a:tab pos="271463" algn="l"/>
              </a:tabLst>
              <a:defRPr/>
            </a:pP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Les interventions se sont très bien déroulées. Les élèves sont très réceptifs au récit des «anciens ». Les anciens élèves sont contents </a:t>
            </a:r>
            <a:r>
              <a:rPr lang="fr-FR" sz="1100" smtClean="0">
                <a:solidFill>
                  <a:schemeClr val="tx2"/>
                </a:solidFill>
                <a:ea typeface="ＭＳ Ｐゴシック" pitchFamily="34" charset="-128"/>
              </a:rPr>
              <a:t>de revenir et </a:t>
            </a: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de </a:t>
            </a:r>
            <a:r>
              <a:rPr lang="fr-FR" sz="1100" smtClean="0">
                <a:solidFill>
                  <a:schemeClr val="tx2"/>
                </a:solidFill>
                <a:ea typeface="ＭＳ Ｐゴシック" pitchFamily="34" charset="-128"/>
              </a:rPr>
              <a:t>revoir leurs </a:t>
            </a: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professeurs…</a:t>
            </a:r>
            <a:endParaRPr lang="fr-FR" sz="1100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00600" y="3606800"/>
            <a:ext cx="4248150" cy="3810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charset="-128"/>
              </a:rPr>
              <a:t>Calendrier</a:t>
            </a:r>
          </a:p>
        </p:txBody>
      </p:sp>
      <p:sp>
        <p:nvSpPr>
          <p:cNvPr id="35" name="Flèche vers la droite 34"/>
          <p:cNvSpPr/>
          <p:nvPr/>
        </p:nvSpPr>
        <p:spPr>
          <a:xfrm>
            <a:off x="4826000" y="4487863"/>
            <a:ext cx="4191000" cy="1227137"/>
          </a:xfrm>
          <a:prstGeom prst="rightArrow">
            <a:avLst>
              <a:gd name="adj1" fmla="val 50000"/>
              <a:gd name="adj2" fmla="val 4881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>
              <a:lnSpc>
                <a:spcPct val="80000"/>
              </a:lnSpc>
              <a:defRPr/>
            </a:pPr>
            <a:endParaRPr lang="fr-FR" sz="1200" b="1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69" name="AutoShape 115"/>
          <p:cNvSpPr>
            <a:spLocks noChangeArrowheads="1"/>
          </p:cNvSpPr>
          <p:nvPr/>
        </p:nvSpPr>
        <p:spPr bwMode="auto">
          <a:xfrm flipH="1">
            <a:off x="4876800" y="5164138"/>
            <a:ext cx="142875" cy="144462"/>
          </a:xfrm>
          <a:prstGeom prst="diamond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altLang="fr-FR" sz="1100" b="1">
              <a:latin typeface="Calibri" pitchFamily="34" charset="0"/>
              <a:cs typeface="Arial" charset="0"/>
            </a:endParaRPr>
          </a:p>
        </p:txBody>
      </p:sp>
      <p:sp>
        <p:nvSpPr>
          <p:cNvPr id="2070" name="ZoneTexte 36"/>
          <p:cNvSpPr txBox="1">
            <a:spLocks noChangeArrowheads="1"/>
          </p:cNvSpPr>
          <p:nvPr/>
        </p:nvSpPr>
        <p:spPr bwMode="auto">
          <a:xfrm>
            <a:off x="5006975" y="5138738"/>
            <a:ext cx="7413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900">
                <a:solidFill>
                  <a:schemeClr val="bg1"/>
                </a:solidFill>
                <a:cs typeface="Arial" charset="0"/>
              </a:rPr>
              <a:t>…</a:t>
            </a:r>
          </a:p>
        </p:txBody>
      </p:sp>
      <p:sp>
        <p:nvSpPr>
          <p:cNvPr id="2071" name="AutoShape 115"/>
          <p:cNvSpPr>
            <a:spLocks noChangeArrowheads="1"/>
          </p:cNvSpPr>
          <p:nvPr/>
        </p:nvSpPr>
        <p:spPr bwMode="auto">
          <a:xfrm flipH="1">
            <a:off x="6773863" y="5059363"/>
            <a:ext cx="142875" cy="144462"/>
          </a:xfrm>
          <a:prstGeom prst="diamond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altLang="fr-FR" sz="1100" b="1">
              <a:latin typeface="Calibri" pitchFamily="34" charset="0"/>
              <a:cs typeface="Arial" charset="0"/>
            </a:endParaRPr>
          </a:p>
        </p:txBody>
      </p:sp>
      <p:sp>
        <p:nvSpPr>
          <p:cNvPr id="2072" name="ZoneTexte 38"/>
          <p:cNvSpPr txBox="1">
            <a:spLocks noChangeArrowheads="1"/>
          </p:cNvSpPr>
          <p:nvPr/>
        </p:nvSpPr>
        <p:spPr bwMode="auto">
          <a:xfrm>
            <a:off x="6869113" y="5027613"/>
            <a:ext cx="7477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900">
                <a:solidFill>
                  <a:schemeClr val="bg1"/>
                </a:solidFill>
                <a:cs typeface="Arial" charset="0"/>
              </a:rPr>
              <a:t>…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808538" y="4025900"/>
            <a:ext cx="1516062" cy="419100"/>
          </a:xfrm>
          <a:prstGeom prst="rect">
            <a:avLst/>
          </a:prstGeom>
          <a:solidFill>
            <a:schemeClr val="accent4">
              <a:alpha val="78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fr-FR" sz="1000" b="1" dirty="0" smtClean="0">
                <a:solidFill>
                  <a:schemeClr val="bg1"/>
                </a:solidFill>
                <a:ea typeface="ＭＳ Ｐゴシック" pitchFamily="34" charset="-128"/>
              </a:rPr>
              <a:t>31 mars 2014 au 7 avril</a:t>
            </a:r>
            <a:endParaRPr lang="fr-FR" sz="10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6418263" y="4025900"/>
            <a:ext cx="2633662" cy="419100"/>
          </a:xfrm>
          <a:prstGeom prst="rect">
            <a:avLst/>
          </a:prstGeom>
          <a:solidFill>
            <a:schemeClr val="accent4">
              <a:alpha val="78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fr-FR" sz="1000" b="1" dirty="0">
                <a:solidFill>
                  <a:schemeClr val="bg1"/>
                </a:solidFill>
                <a:ea typeface="ＭＳ Ｐゴシック" pitchFamily="34" charset="-128"/>
              </a:rPr>
              <a:t>Semaine de l</a:t>
            </a:r>
            <a:r>
              <a:rPr lang="fr-FR" altLang="en-US" sz="1000" b="1" dirty="0">
                <a:solidFill>
                  <a:schemeClr val="bg1"/>
                </a:solidFill>
                <a:ea typeface="ＭＳ Ｐゴシック" pitchFamily="34" charset="-128"/>
              </a:rPr>
              <a:t>’</a:t>
            </a:r>
            <a:r>
              <a:rPr lang="fr-FR" sz="1000" b="1" dirty="0">
                <a:solidFill>
                  <a:schemeClr val="bg1"/>
                </a:solidFill>
                <a:ea typeface="ＭＳ Ｐゴシック" pitchFamily="34" charset="-128"/>
              </a:rPr>
              <a:t>orientation et de la persévérance scolaire</a:t>
            </a:r>
          </a:p>
        </p:txBody>
      </p:sp>
      <p:sp>
        <p:nvSpPr>
          <p:cNvPr id="2075" name="AutoShape 115"/>
          <p:cNvSpPr>
            <a:spLocks noChangeArrowheads="1"/>
          </p:cNvSpPr>
          <p:nvPr/>
        </p:nvSpPr>
        <p:spPr bwMode="auto">
          <a:xfrm flipH="1">
            <a:off x="5834063" y="5059363"/>
            <a:ext cx="144462" cy="144462"/>
          </a:xfrm>
          <a:prstGeom prst="diamond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altLang="fr-FR" sz="1100" b="1">
              <a:latin typeface="Calibri" pitchFamily="34" charset="0"/>
              <a:cs typeface="Arial" charset="0"/>
            </a:endParaRPr>
          </a:p>
        </p:txBody>
      </p:sp>
      <p:sp>
        <p:nvSpPr>
          <p:cNvPr id="2076" name="ZoneTexte 58"/>
          <p:cNvSpPr txBox="1">
            <a:spLocks noChangeArrowheads="1"/>
          </p:cNvSpPr>
          <p:nvPr/>
        </p:nvSpPr>
        <p:spPr bwMode="auto">
          <a:xfrm>
            <a:off x="5938838" y="5027613"/>
            <a:ext cx="9366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900">
                <a:solidFill>
                  <a:schemeClr val="bg1"/>
                </a:solidFill>
                <a:cs typeface="Arial" charset="0"/>
              </a:rPr>
              <a:t>…</a:t>
            </a:r>
          </a:p>
        </p:txBody>
      </p:sp>
      <p:sp>
        <p:nvSpPr>
          <p:cNvPr id="2077" name="AutoShape 115"/>
          <p:cNvSpPr>
            <a:spLocks noChangeArrowheads="1"/>
          </p:cNvSpPr>
          <p:nvPr/>
        </p:nvSpPr>
        <p:spPr bwMode="auto">
          <a:xfrm flipH="1">
            <a:off x="7493000" y="5059363"/>
            <a:ext cx="144463" cy="144462"/>
          </a:xfrm>
          <a:prstGeom prst="diamond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altLang="fr-FR" sz="1100" b="1">
              <a:latin typeface="Calibri" pitchFamily="34" charset="0"/>
              <a:cs typeface="Arial" charset="0"/>
            </a:endParaRPr>
          </a:p>
        </p:txBody>
      </p:sp>
      <p:sp>
        <p:nvSpPr>
          <p:cNvPr id="2078" name="ZoneTexte 60"/>
          <p:cNvSpPr txBox="1">
            <a:spLocks noChangeArrowheads="1"/>
          </p:cNvSpPr>
          <p:nvPr/>
        </p:nvSpPr>
        <p:spPr bwMode="auto">
          <a:xfrm>
            <a:off x="7597775" y="4949825"/>
            <a:ext cx="7477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900">
                <a:solidFill>
                  <a:schemeClr val="bg1"/>
                </a:solidFill>
                <a:cs typeface="Arial" charset="0"/>
              </a:rPr>
              <a:t>…</a:t>
            </a:r>
          </a:p>
        </p:txBody>
      </p:sp>
      <p:sp>
        <p:nvSpPr>
          <p:cNvPr id="2079" name="AutoShape 115"/>
          <p:cNvSpPr>
            <a:spLocks noChangeArrowheads="1"/>
          </p:cNvSpPr>
          <p:nvPr/>
        </p:nvSpPr>
        <p:spPr bwMode="auto">
          <a:xfrm flipH="1">
            <a:off x="8115300" y="5054600"/>
            <a:ext cx="144463" cy="144463"/>
          </a:xfrm>
          <a:prstGeom prst="diamond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altLang="fr-FR" sz="1100" b="1">
              <a:latin typeface="Calibri" pitchFamily="34" charset="0"/>
              <a:cs typeface="Arial" charset="0"/>
            </a:endParaRPr>
          </a:p>
        </p:txBody>
      </p:sp>
      <p:sp>
        <p:nvSpPr>
          <p:cNvPr id="2080" name="ZoneTexte 67"/>
          <p:cNvSpPr txBox="1">
            <a:spLocks noChangeArrowheads="1"/>
          </p:cNvSpPr>
          <p:nvPr/>
        </p:nvSpPr>
        <p:spPr bwMode="auto">
          <a:xfrm>
            <a:off x="8210550" y="5002213"/>
            <a:ext cx="90011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900">
                <a:solidFill>
                  <a:schemeClr val="bg1"/>
                </a:solidFill>
                <a:cs typeface="Arial" charset="0"/>
              </a:rPr>
              <a:t>…</a:t>
            </a:r>
          </a:p>
        </p:txBody>
      </p:sp>
      <p:sp>
        <p:nvSpPr>
          <p:cNvPr id="2081" name="Espace réservé du numéro de diapositive 38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720A0CA-BCA7-42C9-BF4F-DD8A9F11144C}" type="slidenum">
              <a:rPr lang="fr-FR" altLang="fr-FR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defRPr/>
              </a:pPr>
              <a:t>1</a:t>
            </a:fld>
            <a:endParaRPr lang="fr-FR" altLang="fr-FR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082" name="AutoShape 115"/>
          <p:cNvSpPr>
            <a:spLocks noChangeArrowheads="1"/>
          </p:cNvSpPr>
          <p:nvPr/>
        </p:nvSpPr>
        <p:spPr bwMode="auto">
          <a:xfrm flipH="1">
            <a:off x="5003800" y="4840288"/>
            <a:ext cx="185738" cy="144462"/>
          </a:xfrm>
          <a:prstGeom prst="diamond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altLang="fr-FR" sz="1100" b="1">
              <a:latin typeface="Calibri" pitchFamily="34" charset="0"/>
              <a:cs typeface="Arial" charset="0"/>
            </a:endParaRPr>
          </a:p>
        </p:txBody>
      </p:sp>
      <p:sp>
        <p:nvSpPr>
          <p:cNvPr id="2083" name="ZoneTexte 36"/>
          <p:cNvSpPr txBox="1">
            <a:spLocks noChangeArrowheads="1"/>
          </p:cNvSpPr>
          <p:nvPr/>
        </p:nvSpPr>
        <p:spPr bwMode="auto">
          <a:xfrm>
            <a:off x="5133975" y="4759325"/>
            <a:ext cx="9620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900" dirty="0">
                <a:solidFill>
                  <a:schemeClr val="bg1"/>
                </a:solidFill>
                <a:cs typeface="Arial" charset="0"/>
              </a:rPr>
              <a:t>…</a:t>
            </a:r>
          </a:p>
        </p:txBody>
      </p:sp>
      <p:sp>
        <p:nvSpPr>
          <p:cNvPr id="41" name="Pentagon 7"/>
          <p:cNvSpPr/>
          <p:nvPr/>
        </p:nvSpPr>
        <p:spPr>
          <a:xfrm>
            <a:off x="4800600" y="1219200"/>
            <a:ext cx="4114800" cy="1981200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88900" lvl="3" indent="-88900" algn="ctr">
              <a:tabLst>
                <a:tab pos="88900" algn="l"/>
                <a:tab pos="271463" algn="l"/>
              </a:tabLst>
              <a:defRPr/>
            </a:pPr>
            <a:r>
              <a:rPr lang="fr-FR" sz="1600" dirty="0">
                <a:solidFill>
                  <a:schemeClr val="tx2"/>
                </a:solidFill>
                <a:ea typeface="ＭＳ Ｐゴシック" charset="-128"/>
              </a:rPr>
              <a:t>Photo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6" descr="data:image/jpeg;base64,/9j/4AAQSkZJRgABAQAAAQABAAD/2wCEAAkGBhMSERIUExQSExUVGBkWFxcYGB8YGRodGhoYIRoYHB0aIyYeGx4kHR4UIi8gIycpLCwsFR4xNzwqNScrLikBCQoKDgwOGg8PGjUjHyQ1LDUsLzUvNCktLCo0NDY1Ly0sNCo1NSwsLzIvNCksKSwpLCwsLCw0NSwsNSw0LCwsLP/AABEIAJMAbwMBIgACEQEDEQH/xAAcAAEAAwEBAQEBAAAAAAAAAAAABAUGAwIHAQj/xABBEAACAQIEBAQDBAYHCQAAAAABAhEAAwQSITEFBhNRIjJBYXGBkRQjQqEHMzRSsdEVFhdUYnLxJDVzg5KTssHh/8QAGgEAAgMBAQAAAAAAAAAAAAAAAAMCBAUBBv/EAC0RAAICAQMCBAUEAwAAAAAAAAABAgMRBCExEhMFIkFRMnGhsfAjYZHBFEKB/9oADAMBAAIRAxEAPwD7jSlKAFKUoAUpSgBSlKAFKVX4zjdu3pOY9hSrbq6Y9VjwicISm8RWT3xfEZLTRudBVNwnAvcMsWCj866PzOfRB8zXXD8zL+JI+Fedt1Wi1OojOduy9MNL/rNCFd1dbSjv7l4iACBX7XHDYpXEqQa7V6WEoySceDNaae4pSlSOCo2J4latsi3LltGuGEDMAWIjQA77j6ipNYb9IOKHWw9trmRSMyr4RnYXrIjUSYB2HemVw65YIzl0rJsV4hbLtbFxC6jMyZhmA7kbgVwXjuHNo3Resm2DBcOMoPaZidRp71m8FirS4jiAhftIe89vSWC9GxJ9gSFid8p7GqLhWKtfZ7lw3VuJ9swrPcYrEm1ZzSRCjWmqlP6fUV3X9zZ2ea1cYQqkfaVV1zuiQDEiJJZgDMKCDG4qa3MGGD9M37IecuUuM09onevnWFthv6KVriWgbGEIzIXZ2TEKwRIIgzEnWAZNfvGgoe8YE/7UdtdL+HqcqYp/ycVjwazjfM6jqJIthGyMxYRMKe+m+xg/lXfB8HRVD3WEHUdtfesJcSWv3GdLYGMIZ7gzIubDrqwkTuANdyK3l+2FwNlQcwCIAYiRlGsHUfCvL3aWM65a63zbZjF8JYNWu1qSojt7v1J6X8ONilcr9vDXNJWTtG9UvDuGG9mhgsdxVhY5dKspzqYM7VTq1Op1MFiiLg/kPlXXW/jeSLicLcwzhlMjv/6NaHAY0XUDD5iveLw4dGU+oqg4FeKXWQ7GfyqxCL8P1MYRf6c/T2Ytv/IrbfxL6o0tKUr0Bnis8nMwbFNYa2oCNely0wLSYds0RpPV76ZPfTQ1jsRw1zjuIEIxVsL4DGhe4CGAOxMW0/Km1JPORc29sF3b5lwxtm8rgrmFskKc2YgELEZtQQRpsZr2nF8ObtywGXOoLMgXsAT6QxAKSBqMy96yvAcKejZI+0MTi7LObtvIZWzbU5QADkEASRuGrtiBdXFYxbK34a3iHbNb8tzp2RbNpwJIeDpMzbpvajloj1vGS/tcesuLZt5W+96JzAoysVmIIkGMpgxoaqsbzELiovTC9QYklp8vQuKp9Nc0z7R61UctYU5QVS6F+3W38auDH2W0GY5/FGfMJ712t8OuN0lyPrb4kNVI1a6mQa7ZvTvS79PGdcq/dP7M7CxxkpfnKLLl/j2GGHuXCwKhwp8JJJIBAyxJ0g7bVa8avq+HDqQytBBGxB2NfO+BMEsHMcWp6tts/SGZXVFHkKyU/CdJma3d4u2Bsm4uVyqFlAiDGogbfCsS2FcPD511/wCqa35+yL0JSlqE5euGVeEwtx5yTpvBirDh/Dry3ELAwDrrNQMLibluckid9KmYfit4uoJMEidK8vo3po9Dn1dWfTjn8yalvcecYx9TT1lT+0tHc/wrR43FC2hY/KqLl+wXuM59J+pr0Hif6t1NEec5+SRQ03khOb4NJSlZjHcxMuKYQwS2pBGhzkMkkD00MT71vxi5cFBywaelZ21zgGYKLNzMcgG0ZnyHKW8ogOp39D8+GF5wM/eIZOWQsQqyQWmZb8On0qXakR64mppVFheag9lrvTceNLaqSJY3MmUyNAPEPoar+C84TZthkuOyrbD3TouYhMxLbDzD/wCUdqQdyJraVRcV5qWw7IbbsRlgLqzAgksq7kAAie4jSouP5xCqw6boxW6yHwtItMVdon0OUwf3xQqpP0BziibxvhJb7xPN6jvUfAcey+G6Jj19fnS9zgFbKLF5zFxgFGYkWywB02zFWAB9u9WAwlrEW0uQPEoYFTI17Eb1i6nw26ux36Z9LfKfDLtWphKPbs3X1R1Tidk/iWuOI43aUaQx7Coz8rr6OfpXWxy3bHmJak9zxKXlVcV++RnTplv1NlY9y5in7AfQVo8HhBbUKK6WrKqIUACvdWtHoew3ZY+qb5f9IVdf1rpisRQqE/BbBdnNtCz+Yxqdt/oPpXvCcRW411Rp03yGY1OVW0+Tfka4jjKZnEPKZpgTsQBt3JMf5TWolJcFTKYxHBsPBZ7aQAJJ9AkEH2jKuv8AhHaqKzxPBsQzpbAzM4JVlIW3JVoI3Pj0MTBNaC7iEuPdsGf1aljIiLnUWO8+E/UVn8dybbFp4vO1wWriBrmTWQ0FsqiMsnyxodZpsMcSZCX7ImDiWACMnhCQGZcrCMugnTwsMu2/hrjbxPDxmUoLcSCGRl8NoAzEbQBvvkj0rzhuVrD5mF28Q+pnKA7at1B4ezemntUvHcqWbrtcLuMy3FMZIh52JUkES0QfXWa75E+Wc83sjliOJYC6WZ8rGVUllYHdgBqNB4XB9PCZr9xHFMF5WWQOqpORoUNBcHTZzG25FcOI8t4ZdXuXJLSAMrEkG85VVymSQ9wd4AjXWpdzleywb7y4M2kysgxoRI3Gh1o8nuw83sjx18APH4B5mmCI6kFmP7szJPpJNXWBydNOmITKMoiNPTQ1nb3LVkOttrl5hcRkYSmUhQM5aFBBZfCYgRO1aPB4fp20TMz5VC5miTA3MACflUJ4xsyUc54O1KUpQwUpSgDGcK5Ge09libX3bE+GR+GyMw7semZ9PF6xrbcW5fa9Yu25Q57heGnKQfwmNfpV7Smu2TeWQVcUsGJu8i3Yuw9qW0khpIIvgltzIF0RqfJvrUi5yY5efuD4rpkg5ouPmnbzR4Drso+A11K735nO1Exr8jPOjWvIyAwZWUVZXT8REN7AVMvcoThBhx0oDXDGXw+NHA0j0ZgflWmpXHdNh24mFt8nh2ugXMMzMH1GrHTEoS3wa7l/5ZHtXrE8naujXLOa4c6SDJI6gzmfxA3VXT0UfKdi+DX1u3nsZlNy9ZBMj9UR94V7QzXG+NQbGCxxFtrgdrgLSSF0BaySBqdJDkHQ6fCrCnJ79QrpS2wSDyU83iDaGczAkZtZl9N22O/zrTcLwnSs27engULpJGg95P1rLLhsfmVS95UyP4oV2zFNz4hs22+oO29arhhc2bedSj5RmUnNBjUT60mxvG7yMglnZEmlKUgaKUpQApSlAClKUAQONcVGHtG4RIkDePifgBJ+Vcm5gti7ctkN92FzNGkswAA77j605j6PRm+WCBg0qJOknaDpE1WcUXDI2MYm6bnSF11UiYQggrOgMhd6dCKa4/Nhcm0y4tcbtsYGb9WLxMEKFaYknQEgHQ9qj/1ltlA6hmQ2rt7MNotFZB+M6R2qJeTDWluFjcVVtph3EkyuQkEgayFZtfjRbWFRbtks8WbVxHJ/cuZS/igAny/CaOmPsznUywu8ftKboJabQBaB3y6DufEv1qbhcStxFddVYBh8DWdd8Ixu3JuFbtpLpYbFSwAyjeSUT8qveGKgs2+mSUyjKT2jSoyikiUW2yVSlKWTFKUoAUpSgBSlKAInFOGLftm25YAyPDAOqkeoPoTUXEcu23a8xa596hRhIgZggJGkzCJuSNNqkcX4xawto3bzZEBALQTqTA296ov7T+Hf3gf9LfypsI2NZimQk4rkt+IcAt3luBi46jBmykTomSBIOhWR8/SvOJ5ctubxLXAbwKtBGkhBKyN/Au8+teeC82YbFsy4e51ColoUwJ2kkR/pXfjHH7GFCtfuC2GMAn1PyqMpSr+LYnCvuvEFlv23ODcsWzbKFrhm2LU+GYViwbyxMntHtVnYshFVRJCgDX2+GlZ3+0fh/wDeF+h/lWisXw6qymVYAg+xqHcU/XI2emsp3nFr5rB0pSlAoUpSgBSlKAFKUoAxX6YP913P89r/AMxXxHhPCnxFwW0jM2w9Sew996/o7mXhlvEWDbu2+qhZSVlhtqNU13isrheQsENTgolSD95eI2222J9fSK0tNq41VuL5KV+nlZNSXB6/RJwxsPZxFpihPVDSAwYSijIwYCCMsxr5qm/pUwwbh9wkgZCrCROuYQB2nUfOpHD8P9nYrZwxVE0T9YFymdAsEToJP+KvPGOB2sTrdtXHLRnTqXwmk7KsLI01jvWfqZO1tr1NTw+cdPbCcm8Rae2/3wfBTX9LcC/ZrH/DT+ArG/1DwUfsR/7t/wDlW6wVoLbRQMoCgRqY0211+tVKapQbbNvxnxSnXRgq01jPOP6bO1KUqyedFKUoAUpSgBSlKAK3j2FW5aAcSA6sNSNVMqdOxAqi/oe10lEMJg6Ow8p02PuaUoA4NhFN0g5iCgbzNvmOu/5VNxHCrfUkBhmnNDsAZd5kAwTqdfh2FKUARzgFJg54WVHjbZSInXU6nU61qsEsW0A9FH8K/aUAdqUpQApSlAH/2Q=="/>
          <p:cNvSpPr>
            <a:spLocks noChangeAspect="1" noChangeArrowheads="1"/>
          </p:cNvSpPr>
          <p:nvPr/>
        </p:nvSpPr>
        <p:spPr bwMode="auto">
          <a:xfrm>
            <a:off x="0" y="-681038"/>
            <a:ext cx="1057275" cy="140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z="1800">
              <a:latin typeface="Calibri" pitchFamily="34" charset="0"/>
              <a:cs typeface="Arial" charset="0"/>
            </a:endParaRPr>
          </a:p>
        </p:txBody>
      </p:sp>
      <p:sp>
        <p:nvSpPr>
          <p:cNvPr id="2051" name="AutoShape 8" descr="data:image/jpeg;base64,/9j/4AAQSkZJRgABAQAAAQABAAD/2wCEAAkGBhMSERIUExQSExUVGBkWFxcYGB8YGRodGhoYIRoYHB0aIyYeGx4kHR4UIi8gIycpLCwsFR4xNzwqNScrLikBCQoKDgwOGg8PGjUjHyQ1LDUsLzUvNCktLCo0NDY1Ly0sNCo1NSwsLzIvNCksKSwpLCwsLCw0NSwsNSw0LCwsLP/AABEIAJMAbwMBIgACEQEDEQH/xAAcAAEAAwEBAQEBAAAAAAAAAAAABAUGAwIHAQj/xABBEAACAQIEBAQDBAYHCQAAAAABAhEAAwQSITEFBhNRIjJBYXGBkRQjQqEHMzRSsdEVFhdUYnLxJDVzg5KTssHh/8QAGgEAAgMBAQAAAAAAAAAAAAAAAAMCBAUBBv/EAC0RAAICAQMCBAUEAwAAAAAAAAABAgMRBCExEhMFIkFRMnGhsfAjYZHBFEKB/9oADAMBAAIRAxEAPwD7jSlKAFKUoAUpSgBSlKAFKVX4zjdu3pOY9hSrbq6Y9VjwicISm8RWT3xfEZLTRudBVNwnAvcMsWCj866PzOfRB8zXXD8zL+JI+Fedt1Wi1OojOduy9MNL/rNCFd1dbSjv7l4iACBX7XHDYpXEqQa7V6WEoySceDNaae4pSlSOCo2J4latsi3LltGuGEDMAWIjQA77j6ipNYb9IOKHWw9trmRSMyr4RnYXrIjUSYB2HemVw65YIzl0rJsV4hbLtbFxC6jMyZhmA7kbgVwXjuHNo3Resm2DBcOMoPaZidRp71m8FirS4jiAhftIe89vSWC9GxJ9gSFid8p7GqLhWKtfZ7lw3VuJ9swrPcYrEm1ZzSRCjWmqlP6fUV3X9zZ2ea1cYQqkfaVV1zuiQDEiJJZgDMKCDG4qa3MGGD9M37IecuUuM09onevnWFthv6KVriWgbGEIzIXZ2TEKwRIIgzEnWAZNfvGgoe8YE/7UdtdL+HqcqYp/ycVjwazjfM6jqJIthGyMxYRMKe+m+xg/lXfB8HRVD3WEHUdtfesJcSWv3GdLYGMIZ7gzIubDrqwkTuANdyK3l+2FwNlQcwCIAYiRlGsHUfCvL3aWM65a63zbZjF8JYNWu1qSojt7v1J6X8ONilcr9vDXNJWTtG9UvDuGG9mhgsdxVhY5dKspzqYM7VTq1Op1MFiiLg/kPlXXW/jeSLicLcwzhlMjv/6NaHAY0XUDD5iveLw4dGU+oqg4FeKXWQ7GfyqxCL8P1MYRf6c/T2Ytv/IrbfxL6o0tKUr0Bnis8nMwbFNYa2oCNely0wLSYds0RpPV76ZPfTQ1jsRw1zjuIEIxVsL4DGhe4CGAOxMW0/Km1JPORc29sF3b5lwxtm8rgrmFskKc2YgELEZtQQRpsZr2nF8ObtywGXOoLMgXsAT6QxAKSBqMy96yvAcKejZI+0MTi7LObtvIZWzbU5QADkEASRuGrtiBdXFYxbK34a3iHbNb8tzp2RbNpwJIeDpMzbpvajloj1vGS/tcesuLZt5W+96JzAoysVmIIkGMpgxoaqsbzELiovTC9QYklp8vQuKp9Nc0z7R61UctYU5QVS6F+3W38auDH2W0GY5/FGfMJ712t8OuN0lyPrb4kNVI1a6mQa7ZvTvS79PGdcq/dP7M7CxxkpfnKLLl/j2GGHuXCwKhwp8JJJIBAyxJ0g7bVa8avq+HDqQytBBGxB2NfO+BMEsHMcWp6tts/SGZXVFHkKyU/CdJma3d4u2Bsm4uVyqFlAiDGogbfCsS2FcPD511/wCqa35+yL0JSlqE5euGVeEwtx5yTpvBirDh/Dry3ELAwDrrNQMLibluckid9KmYfit4uoJMEidK8vo3po9Dn1dWfTjn8yalvcecYx9TT1lT+0tHc/wrR43FC2hY/KqLl+wXuM59J+pr0Hif6t1NEec5+SRQ03khOb4NJSlZjHcxMuKYQwS2pBGhzkMkkD00MT71vxi5cFBywaelZ21zgGYKLNzMcgG0ZnyHKW8ogOp39D8+GF5wM/eIZOWQsQqyQWmZb8On0qXakR64mppVFheag9lrvTceNLaqSJY3MmUyNAPEPoar+C84TZthkuOyrbD3TouYhMxLbDzD/wCUdqQdyJraVRcV5qWw7IbbsRlgLqzAgksq7kAAie4jSouP5xCqw6boxW6yHwtItMVdon0OUwf3xQqpP0BziibxvhJb7xPN6jvUfAcey+G6Jj19fnS9zgFbKLF5zFxgFGYkWywB02zFWAB9u9WAwlrEW0uQPEoYFTI17Eb1i6nw26ux36Z9LfKfDLtWphKPbs3X1R1Tidk/iWuOI43aUaQx7Coz8rr6OfpXWxy3bHmJak9zxKXlVcV++RnTplv1NlY9y5in7AfQVo8HhBbUKK6WrKqIUACvdWtHoew3ZY+qb5f9IVdf1rpisRQqE/BbBdnNtCz+Yxqdt/oPpXvCcRW411Rp03yGY1OVW0+Tfka4jjKZnEPKZpgTsQBt3JMf5TWolJcFTKYxHBsPBZ7aQAJJ9AkEH2jKuv8AhHaqKzxPBsQzpbAzM4JVlIW3JVoI3Pj0MTBNaC7iEuPdsGf1aljIiLnUWO8+E/UVn8dybbFp4vO1wWriBrmTWQ0FsqiMsnyxodZpsMcSZCX7ImDiWACMnhCQGZcrCMugnTwsMu2/hrjbxPDxmUoLcSCGRl8NoAzEbQBvvkj0rzhuVrD5mF28Q+pnKA7at1B4ezemntUvHcqWbrtcLuMy3FMZIh52JUkES0QfXWa75E+Wc83sjliOJYC6WZ8rGVUllYHdgBqNB4XB9PCZr9xHFMF5WWQOqpORoUNBcHTZzG25FcOI8t4ZdXuXJLSAMrEkG85VVymSQ9wd4AjXWpdzleywb7y4M2kysgxoRI3Gh1o8nuw83sjx18APH4B5mmCI6kFmP7szJPpJNXWBydNOmITKMoiNPTQ1nb3LVkOttrl5hcRkYSmUhQM5aFBBZfCYgRO1aPB4fp20TMz5VC5miTA3MACflUJ4xsyUc54O1KUpQwUpSgDGcK5Ge09libX3bE+GR+GyMw7semZ9PF6xrbcW5fa9Yu25Q57heGnKQfwmNfpV7Smu2TeWQVcUsGJu8i3Yuw9qW0khpIIvgltzIF0RqfJvrUi5yY5efuD4rpkg5ouPmnbzR4Drso+A11K735nO1Exr8jPOjWvIyAwZWUVZXT8REN7AVMvcoThBhx0oDXDGXw+NHA0j0ZgflWmpXHdNh24mFt8nh2ugXMMzMH1GrHTEoS3wa7l/5ZHtXrE8naujXLOa4c6SDJI6gzmfxA3VXT0UfKdi+DX1u3nsZlNy9ZBMj9UR94V7QzXG+NQbGCxxFtrgdrgLSSF0BaySBqdJDkHQ6fCrCnJ79QrpS2wSDyU83iDaGczAkZtZl9N22O/zrTcLwnSs27engULpJGg95P1rLLhsfmVS95UyP4oV2zFNz4hs22+oO29arhhc2bedSj5RmUnNBjUT60mxvG7yMglnZEmlKUgaKUpQApSlAClKUAQONcVGHtG4RIkDePifgBJ+Vcm5gti7ctkN92FzNGkswAA77j605j6PRm+WCBg0qJOknaDpE1WcUXDI2MYm6bnSF11UiYQggrOgMhd6dCKa4/Nhcm0y4tcbtsYGb9WLxMEKFaYknQEgHQ9qj/1ltlA6hmQ2rt7MNotFZB+M6R2qJeTDWluFjcVVtph3EkyuQkEgayFZtfjRbWFRbtks8WbVxHJ/cuZS/igAny/CaOmPsznUywu8ftKboJabQBaB3y6DufEv1qbhcStxFddVYBh8DWdd8Ixu3JuFbtpLpYbFSwAyjeSUT8qveGKgs2+mSUyjKT2jSoyikiUW2yVSlKWTFKUoAUpSgBSlKAInFOGLftm25YAyPDAOqkeoPoTUXEcu23a8xa596hRhIgZggJGkzCJuSNNqkcX4xawto3bzZEBALQTqTA296ov7T+Hf3gf9LfypsI2NZimQk4rkt+IcAt3luBi46jBmykTomSBIOhWR8/SvOJ5ctubxLXAbwKtBGkhBKyN/Au8+teeC82YbFsy4e51ColoUwJ2kkR/pXfjHH7GFCtfuC2GMAn1PyqMpSr+LYnCvuvEFlv23ODcsWzbKFrhm2LU+GYViwbyxMntHtVnYshFVRJCgDX2+GlZ3+0fh/wDeF+h/lWisXw6qymVYAg+xqHcU/XI2emsp3nFr5rB0pSlAoUpSgBSlKAFKUoAxX6YP913P89r/AMxXxHhPCnxFwW0jM2w9Sew996/o7mXhlvEWDbu2+qhZSVlhtqNU13isrheQsENTgolSD95eI2222J9fSK0tNq41VuL5KV+nlZNSXB6/RJwxsPZxFpihPVDSAwYSijIwYCCMsxr5qm/pUwwbh9wkgZCrCROuYQB2nUfOpHD8P9nYrZwxVE0T9YFymdAsEToJP+KvPGOB2sTrdtXHLRnTqXwmk7KsLI01jvWfqZO1tr1NTw+cdPbCcm8Rae2/3wfBTX9LcC/ZrH/DT+ArG/1DwUfsR/7t/wDlW6wVoLbRQMoCgRqY0211+tVKapQbbNvxnxSnXRgq01jPOP6bO1KUqyedFKUoAUpSgBSlKAK3j2FW5aAcSA6sNSNVMqdOxAqi/oe10lEMJg6Ow8p02PuaUoA4NhFN0g5iCgbzNvmOu/5VNxHCrfUkBhmnNDsAZd5kAwTqdfh2FKUARzgFJg54WVHjbZSInXU6nU61qsEsW0A9FH8K/aUAdqUpQApSlAH/2Q=="/>
          <p:cNvSpPr>
            <a:spLocks noChangeAspect="1" noChangeArrowheads="1"/>
          </p:cNvSpPr>
          <p:nvPr/>
        </p:nvSpPr>
        <p:spPr bwMode="auto">
          <a:xfrm>
            <a:off x="0" y="-681038"/>
            <a:ext cx="1057275" cy="140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z="1800">
              <a:latin typeface="Calibri" pitchFamily="34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14313" y="214313"/>
            <a:ext cx="8715375" cy="642937"/>
          </a:xfrm>
          <a:prstGeom prst="rect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CC0066"/>
              </a:solidFill>
              <a:ea typeface="ＭＳ Ｐゴシック" charset="-128"/>
            </a:endParaRPr>
          </a:p>
        </p:txBody>
      </p:sp>
      <p:sp>
        <p:nvSpPr>
          <p:cNvPr id="8" name="Forme en L 7"/>
          <p:cNvSpPr/>
          <p:nvPr/>
        </p:nvSpPr>
        <p:spPr bwMode="auto">
          <a:xfrm rot="5400000">
            <a:off x="352426" y="76200"/>
            <a:ext cx="366712" cy="642937"/>
          </a:xfrm>
          <a:prstGeom prst="corner">
            <a:avLst>
              <a:gd name="adj1" fmla="val 16359"/>
              <a:gd name="adj2" fmla="val 16633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" name="Forme en L 9"/>
          <p:cNvSpPr/>
          <p:nvPr/>
        </p:nvSpPr>
        <p:spPr bwMode="auto">
          <a:xfrm rot="16200000">
            <a:off x="8766176" y="693737"/>
            <a:ext cx="184150" cy="142875"/>
          </a:xfrm>
          <a:prstGeom prst="corner">
            <a:avLst>
              <a:gd name="adj1" fmla="val 16359"/>
              <a:gd name="adj2" fmla="val 16633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055" name="ZoneTexte 11"/>
          <p:cNvSpPr txBox="1">
            <a:spLocks noChangeArrowheads="1"/>
          </p:cNvSpPr>
          <p:nvPr/>
        </p:nvSpPr>
        <p:spPr bwMode="auto">
          <a:xfrm>
            <a:off x="327025" y="323850"/>
            <a:ext cx="86026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2200" dirty="0">
                <a:solidFill>
                  <a:srgbClr val="604A7B"/>
                </a:solidFill>
                <a:cs typeface="Arial" charset="0"/>
              </a:rPr>
              <a:t>Action </a:t>
            </a:r>
            <a:r>
              <a:rPr lang="fr-FR" altLang="fr-FR" sz="2200" dirty="0" smtClean="0">
                <a:solidFill>
                  <a:srgbClr val="604A7B"/>
                </a:solidFill>
                <a:cs typeface="Arial" charset="0"/>
              </a:rPr>
              <a:t>: Les photos de classe</a:t>
            </a:r>
            <a:endParaRPr lang="fr-FR" altLang="fr-FR" sz="2400" dirty="0">
              <a:solidFill>
                <a:srgbClr val="604A7B"/>
              </a:solidFill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2088" y="1231900"/>
            <a:ext cx="1022350" cy="4445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charset="-128"/>
              </a:rPr>
              <a:t>Publics</a:t>
            </a:r>
            <a:endParaRPr lang="fr-FR" sz="1400" b="1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Pentagon 7"/>
          <p:cNvSpPr/>
          <p:nvPr/>
        </p:nvSpPr>
        <p:spPr>
          <a:xfrm>
            <a:off x="1285875" y="1231900"/>
            <a:ext cx="3362325" cy="444500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88900" lvl="3" indent="-88900" algn="just">
              <a:buFont typeface="Arial" pitchFamily="34" charset="0"/>
              <a:buChar char="•"/>
              <a:tabLst>
                <a:tab pos="88900" algn="l"/>
                <a:tab pos="271463" algn="l"/>
              </a:tabLst>
              <a:defRPr/>
            </a:pP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Toutes les classes (27)</a:t>
            </a:r>
            <a:endParaRPr lang="fr-FR" sz="1100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5263" y="2417763"/>
            <a:ext cx="1019175" cy="24130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pitchFamily="34" charset="-128"/>
              </a:rPr>
              <a:t>Organisation</a:t>
            </a:r>
          </a:p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pitchFamily="34" charset="-128"/>
              </a:rPr>
              <a:t>Modalités</a:t>
            </a:r>
          </a:p>
        </p:txBody>
      </p:sp>
      <p:sp>
        <p:nvSpPr>
          <p:cNvPr id="22" name="Pentagon 9"/>
          <p:cNvSpPr/>
          <p:nvPr/>
        </p:nvSpPr>
        <p:spPr>
          <a:xfrm>
            <a:off x="1285875" y="2417763"/>
            <a:ext cx="3376613" cy="2413000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88900" lvl="3" indent="-88900" algn="just">
              <a:buFont typeface="Arial" pitchFamily="34" charset="0"/>
              <a:buChar char="•"/>
              <a:tabLst>
                <a:tab pos="88900" algn="l"/>
                <a:tab pos="271463" algn="l"/>
              </a:tabLst>
              <a:defRPr/>
            </a:pP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Annonce de </a:t>
            </a:r>
            <a:r>
              <a:rPr lang="fr-FR" sz="1100" dirty="0">
                <a:solidFill>
                  <a:schemeClr val="tx2"/>
                </a:solidFill>
                <a:ea typeface="ＭＳ Ｐゴシック" pitchFamily="34" charset="-128"/>
              </a:rPr>
              <a:t>la semaine des photos de classe mais </a:t>
            </a: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pas le planning aux </a:t>
            </a: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élèves</a:t>
            </a:r>
            <a:endParaRPr lang="fr-FR" sz="1100" dirty="0">
              <a:solidFill>
                <a:srgbClr val="002060"/>
              </a:solidFill>
              <a:ea typeface="ＭＳ Ｐゴシック" pitchFamily="34" charset="-12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5263" y="4933950"/>
            <a:ext cx="1019175" cy="785813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 dirty="0">
                <a:solidFill>
                  <a:schemeClr val="bg1"/>
                </a:solidFill>
                <a:ea typeface="ＭＳ Ｐゴシック" charset="-128"/>
              </a:rPr>
              <a:t>Pilotage</a:t>
            </a:r>
          </a:p>
        </p:txBody>
      </p:sp>
      <p:sp>
        <p:nvSpPr>
          <p:cNvPr id="27" name="Pentagon 9"/>
          <p:cNvSpPr/>
          <p:nvPr/>
        </p:nvSpPr>
        <p:spPr>
          <a:xfrm>
            <a:off x="1285875" y="4933950"/>
            <a:ext cx="3376613" cy="792163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88900" lvl="3" indent="-88900" algn="just">
              <a:buFont typeface="Arial" pitchFamily="34" charset="0"/>
              <a:buChar char="•"/>
              <a:tabLst>
                <a:tab pos="271463" algn="l"/>
              </a:tabLst>
              <a:defRPr/>
            </a:pP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Mme </a:t>
            </a:r>
            <a:r>
              <a:rPr lang="fr-FR" sz="1100" dirty="0" err="1" smtClean="0">
                <a:solidFill>
                  <a:schemeClr val="tx2"/>
                </a:solidFill>
                <a:ea typeface="ＭＳ Ｐゴシック" pitchFamily="34" charset="-128"/>
              </a:rPr>
              <a:t>Godazgar</a:t>
            </a: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, proviseure adjointe</a:t>
            </a:r>
            <a:endParaRPr lang="fr-FR" sz="1100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2088" y="1752600"/>
            <a:ext cx="1022350" cy="566738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charset="-128"/>
              </a:rPr>
              <a:t>Objectifs</a:t>
            </a:r>
          </a:p>
        </p:txBody>
      </p:sp>
      <p:sp>
        <p:nvSpPr>
          <p:cNvPr id="29" name="Pentagon 7"/>
          <p:cNvSpPr/>
          <p:nvPr/>
        </p:nvSpPr>
        <p:spPr>
          <a:xfrm>
            <a:off x="1285875" y="1752600"/>
            <a:ext cx="3362325" cy="566738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88900" lvl="3" indent="-88900" algn="just">
              <a:buFont typeface="Arial" pitchFamily="34" charset="0"/>
              <a:buChar char="•"/>
              <a:tabLst>
                <a:tab pos="271463" algn="l"/>
              </a:tabLst>
              <a:defRPr/>
            </a:pPr>
            <a:r>
              <a:rPr lang="fr-FR" sz="1100" dirty="0" smtClean="0">
                <a:solidFill>
                  <a:srgbClr val="002060"/>
                </a:solidFill>
                <a:ea typeface="ＭＳ Ｐゴシック" pitchFamily="34" charset="-128"/>
              </a:rPr>
              <a:t>Inciter les élèves à être présents</a:t>
            </a:r>
            <a:endParaRPr lang="fr-FR" sz="1100" dirty="0">
              <a:solidFill>
                <a:srgbClr val="002060"/>
              </a:solidFill>
              <a:ea typeface="ＭＳ Ｐゴシック" pitchFamily="34" charset="-128"/>
            </a:endParaRPr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7643813" y="214313"/>
            <a:ext cx="1285875" cy="1015663"/>
          </a:xfrm>
          <a:prstGeom prst="rect">
            <a:avLst/>
          </a:prstGeom>
          <a:solidFill>
            <a:srgbClr val="604A7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2000" dirty="0">
                <a:solidFill>
                  <a:srgbClr val="EAEAEA"/>
                </a:solidFill>
                <a:latin typeface="Calibri" pitchFamily="34" charset="0"/>
                <a:cs typeface="Arial" charset="0"/>
              </a:rPr>
              <a:t>Public : </a:t>
            </a:r>
            <a:r>
              <a:rPr lang="fr-FR" altLang="fr-FR" sz="2000" dirty="0" smtClean="0">
                <a:solidFill>
                  <a:srgbClr val="EAEAEA"/>
                </a:solidFill>
                <a:latin typeface="Calibri" pitchFamily="34" charset="0"/>
                <a:cs typeface="Arial" charset="0"/>
              </a:rPr>
              <a:t>tous les élèves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92088" y="5791200"/>
            <a:ext cx="1019175" cy="658813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pitchFamily="34" charset="-128"/>
              </a:rPr>
              <a:t>Réalisation</a:t>
            </a:r>
          </a:p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pitchFamily="34" charset="-128"/>
              </a:rPr>
              <a:t>Production</a:t>
            </a:r>
          </a:p>
        </p:txBody>
      </p:sp>
      <p:sp>
        <p:nvSpPr>
          <p:cNvPr id="23" name="Pentagon 9"/>
          <p:cNvSpPr/>
          <p:nvPr/>
        </p:nvSpPr>
        <p:spPr>
          <a:xfrm>
            <a:off x="1285875" y="5791200"/>
            <a:ext cx="3376613" cy="658813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88900" lvl="3" indent="-88900" algn="just">
              <a:buFont typeface="Arial" pitchFamily="34" charset="0"/>
              <a:buChar char="•"/>
              <a:tabLst>
                <a:tab pos="271463" algn="l"/>
              </a:tabLst>
              <a:defRPr/>
            </a:pP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Photos de classe</a:t>
            </a:r>
          </a:p>
          <a:p>
            <a:pPr marL="88900" lvl="3" indent="-88900" algn="just">
              <a:buFont typeface="Arial" pitchFamily="34" charset="0"/>
              <a:buChar char="•"/>
              <a:tabLst>
                <a:tab pos="271463" algn="l"/>
              </a:tabLst>
              <a:defRPr/>
            </a:pP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Organisation : 	Mme </a:t>
            </a:r>
            <a:r>
              <a:rPr lang="fr-FR" sz="1100" dirty="0" err="1" smtClean="0">
                <a:solidFill>
                  <a:schemeClr val="tx2"/>
                </a:solidFill>
                <a:ea typeface="ＭＳ Ｐゴシック" pitchFamily="34" charset="-128"/>
              </a:rPr>
              <a:t>Hadjadj</a:t>
            </a: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 , CPE</a:t>
            </a:r>
          </a:p>
          <a:p>
            <a:pPr marL="914400" lvl="5" algn="just">
              <a:tabLst>
                <a:tab pos="271463" algn="l"/>
              </a:tabLst>
              <a:defRPr/>
            </a:pPr>
            <a:r>
              <a:rPr lang="fr-FR" sz="1100" dirty="0" smtClean="0">
                <a:solidFill>
                  <a:schemeClr val="tx2"/>
                </a:solidFill>
                <a:ea typeface="ＭＳ Ｐゴシック" pitchFamily="34" charset="-128"/>
              </a:rPr>
              <a:t>M Moreau, AED</a:t>
            </a:r>
            <a:endParaRPr lang="fr-FR" sz="1100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00600" y="3606800"/>
            <a:ext cx="4248150" cy="3810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fr-FR" sz="1200" b="1">
                <a:solidFill>
                  <a:schemeClr val="bg1"/>
                </a:solidFill>
                <a:ea typeface="ＭＳ Ｐゴシック" charset="-128"/>
              </a:rPr>
              <a:t>Calendrier</a:t>
            </a:r>
          </a:p>
        </p:txBody>
      </p:sp>
      <p:sp>
        <p:nvSpPr>
          <p:cNvPr id="35" name="Flèche vers la droite 34"/>
          <p:cNvSpPr/>
          <p:nvPr/>
        </p:nvSpPr>
        <p:spPr>
          <a:xfrm>
            <a:off x="4826000" y="4487863"/>
            <a:ext cx="4191000" cy="1227137"/>
          </a:xfrm>
          <a:prstGeom prst="rightArrow">
            <a:avLst>
              <a:gd name="adj1" fmla="val 50000"/>
              <a:gd name="adj2" fmla="val 4881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lvl="1" algn="ctr">
              <a:lnSpc>
                <a:spcPct val="80000"/>
              </a:lnSpc>
              <a:defRPr/>
            </a:pPr>
            <a:endParaRPr lang="fr-FR" sz="1200" b="1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69" name="AutoShape 115"/>
          <p:cNvSpPr>
            <a:spLocks noChangeArrowheads="1"/>
          </p:cNvSpPr>
          <p:nvPr/>
        </p:nvSpPr>
        <p:spPr bwMode="auto">
          <a:xfrm flipH="1">
            <a:off x="4876800" y="5164138"/>
            <a:ext cx="142875" cy="144462"/>
          </a:xfrm>
          <a:prstGeom prst="diamond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altLang="fr-FR" sz="1100" b="1">
              <a:latin typeface="Calibri" pitchFamily="34" charset="0"/>
              <a:cs typeface="Arial" charset="0"/>
            </a:endParaRPr>
          </a:p>
        </p:txBody>
      </p:sp>
      <p:sp>
        <p:nvSpPr>
          <p:cNvPr id="2070" name="ZoneTexte 36"/>
          <p:cNvSpPr txBox="1">
            <a:spLocks noChangeArrowheads="1"/>
          </p:cNvSpPr>
          <p:nvPr/>
        </p:nvSpPr>
        <p:spPr bwMode="auto">
          <a:xfrm>
            <a:off x="5006975" y="5138738"/>
            <a:ext cx="7413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900">
                <a:solidFill>
                  <a:schemeClr val="bg1"/>
                </a:solidFill>
                <a:cs typeface="Arial" charset="0"/>
              </a:rPr>
              <a:t>…</a:t>
            </a:r>
          </a:p>
        </p:txBody>
      </p:sp>
      <p:sp>
        <p:nvSpPr>
          <p:cNvPr id="2071" name="AutoShape 115"/>
          <p:cNvSpPr>
            <a:spLocks noChangeArrowheads="1"/>
          </p:cNvSpPr>
          <p:nvPr/>
        </p:nvSpPr>
        <p:spPr bwMode="auto">
          <a:xfrm flipH="1">
            <a:off x="6773863" y="5059363"/>
            <a:ext cx="142875" cy="144462"/>
          </a:xfrm>
          <a:prstGeom prst="diamond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altLang="fr-FR" sz="1100" b="1">
              <a:latin typeface="Calibri" pitchFamily="34" charset="0"/>
              <a:cs typeface="Arial" charset="0"/>
            </a:endParaRPr>
          </a:p>
        </p:txBody>
      </p:sp>
      <p:sp>
        <p:nvSpPr>
          <p:cNvPr id="2072" name="ZoneTexte 38"/>
          <p:cNvSpPr txBox="1">
            <a:spLocks noChangeArrowheads="1"/>
          </p:cNvSpPr>
          <p:nvPr/>
        </p:nvSpPr>
        <p:spPr bwMode="auto">
          <a:xfrm>
            <a:off x="6869113" y="5027613"/>
            <a:ext cx="7477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900">
                <a:solidFill>
                  <a:schemeClr val="bg1"/>
                </a:solidFill>
                <a:cs typeface="Arial" charset="0"/>
              </a:rPr>
              <a:t>…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808538" y="4025900"/>
            <a:ext cx="1516062" cy="419100"/>
          </a:xfrm>
          <a:prstGeom prst="rect">
            <a:avLst/>
          </a:prstGeom>
          <a:solidFill>
            <a:schemeClr val="accent4">
              <a:alpha val="78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fr-FR" sz="1000" b="1" dirty="0" smtClean="0">
                <a:solidFill>
                  <a:schemeClr val="bg1"/>
                </a:solidFill>
                <a:ea typeface="ＭＳ Ｐゴシック" pitchFamily="34" charset="-128"/>
              </a:rPr>
              <a:t>7 au 11 avril 2014</a:t>
            </a:r>
            <a:endParaRPr lang="fr-FR" sz="10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6418263" y="4025900"/>
            <a:ext cx="2633662" cy="419100"/>
          </a:xfrm>
          <a:prstGeom prst="rect">
            <a:avLst/>
          </a:prstGeom>
          <a:solidFill>
            <a:schemeClr val="accent4">
              <a:alpha val="78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fr-FR" sz="1000" b="1" dirty="0">
                <a:solidFill>
                  <a:schemeClr val="bg1"/>
                </a:solidFill>
                <a:ea typeface="ＭＳ Ｐゴシック" pitchFamily="34" charset="-128"/>
              </a:rPr>
              <a:t>Semaine de l</a:t>
            </a:r>
            <a:r>
              <a:rPr lang="fr-FR" altLang="en-US" sz="1000" b="1" dirty="0">
                <a:solidFill>
                  <a:schemeClr val="bg1"/>
                </a:solidFill>
                <a:ea typeface="ＭＳ Ｐゴシック" pitchFamily="34" charset="-128"/>
              </a:rPr>
              <a:t>’</a:t>
            </a:r>
            <a:r>
              <a:rPr lang="fr-FR" sz="1000" b="1" dirty="0">
                <a:solidFill>
                  <a:schemeClr val="bg1"/>
                </a:solidFill>
                <a:ea typeface="ＭＳ Ｐゴシック" pitchFamily="34" charset="-128"/>
              </a:rPr>
              <a:t>orientation et de la persévérance scolaire</a:t>
            </a:r>
          </a:p>
        </p:txBody>
      </p:sp>
      <p:sp>
        <p:nvSpPr>
          <p:cNvPr id="2075" name="AutoShape 115"/>
          <p:cNvSpPr>
            <a:spLocks noChangeArrowheads="1"/>
          </p:cNvSpPr>
          <p:nvPr/>
        </p:nvSpPr>
        <p:spPr bwMode="auto">
          <a:xfrm flipH="1">
            <a:off x="5834063" y="5059363"/>
            <a:ext cx="144462" cy="144462"/>
          </a:xfrm>
          <a:prstGeom prst="diamond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altLang="fr-FR" sz="1100" b="1">
              <a:latin typeface="Calibri" pitchFamily="34" charset="0"/>
              <a:cs typeface="Arial" charset="0"/>
            </a:endParaRPr>
          </a:p>
        </p:txBody>
      </p:sp>
      <p:sp>
        <p:nvSpPr>
          <p:cNvPr id="2076" name="ZoneTexte 58"/>
          <p:cNvSpPr txBox="1">
            <a:spLocks noChangeArrowheads="1"/>
          </p:cNvSpPr>
          <p:nvPr/>
        </p:nvSpPr>
        <p:spPr bwMode="auto">
          <a:xfrm>
            <a:off x="5938838" y="5027613"/>
            <a:ext cx="9366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900">
                <a:solidFill>
                  <a:schemeClr val="bg1"/>
                </a:solidFill>
                <a:cs typeface="Arial" charset="0"/>
              </a:rPr>
              <a:t>…</a:t>
            </a:r>
          </a:p>
        </p:txBody>
      </p:sp>
      <p:sp>
        <p:nvSpPr>
          <p:cNvPr id="2077" name="AutoShape 115"/>
          <p:cNvSpPr>
            <a:spLocks noChangeArrowheads="1"/>
          </p:cNvSpPr>
          <p:nvPr/>
        </p:nvSpPr>
        <p:spPr bwMode="auto">
          <a:xfrm flipH="1">
            <a:off x="7493000" y="5059363"/>
            <a:ext cx="144463" cy="144462"/>
          </a:xfrm>
          <a:prstGeom prst="diamond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altLang="fr-FR" sz="1100" b="1">
              <a:latin typeface="Calibri" pitchFamily="34" charset="0"/>
              <a:cs typeface="Arial" charset="0"/>
            </a:endParaRPr>
          </a:p>
        </p:txBody>
      </p:sp>
      <p:sp>
        <p:nvSpPr>
          <p:cNvPr id="2078" name="ZoneTexte 60"/>
          <p:cNvSpPr txBox="1">
            <a:spLocks noChangeArrowheads="1"/>
          </p:cNvSpPr>
          <p:nvPr/>
        </p:nvSpPr>
        <p:spPr bwMode="auto">
          <a:xfrm>
            <a:off x="7597775" y="4949825"/>
            <a:ext cx="7477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900">
                <a:solidFill>
                  <a:schemeClr val="bg1"/>
                </a:solidFill>
                <a:cs typeface="Arial" charset="0"/>
              </a:rPr>
              <a:t>…</a:t>
            </a:r>
          </a:p>
        </p:txBody>
      </p:sp>
      <p:sp>
        <p:nvSpPr>
          <p:cNvPr id="2079" name="AutoShape 115"/>
          <p:cNvSpPr>
            <a:spLocks noChangeArrowheads="1"/>
          </p:cNvSpPr>
          <p:nvPr/>
        </p:nvSpPr>
        <p:spPr bwMode="auto">
          <a:xfrm flipH="1">
            <a:off x="8115300" y="5054600"/>
            <a:ext cx="144463" cy="144463"/>
          </a:xfrm>
          <a:prstGeom prst="diamond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altLang="fr-FR" sz="1100" b="1">
              <a:latin typeface="Calibri" pitchFamily="34" charset="0"/>
              <a:cs typeface="Arial" charset="0"/>
            </a:endParaRPr>
          </a:p>
        </p:txBody>
      </p:sp>
      <p:sp>
        <p:nvSpPr>
          <p:cNvPr id="2080" name="ZoneTexte 67"/>
          <p:cNvSpPr txBox="1">
            <a:spLocks noChangeArrowheads="1"/>
          </p:cNvSpPr>
          <p:nvPr/>
        </p:nvSpPr>
        <p:spPr bwMode="auto">
          <a:xfrm>
            <a:off x="8210550" y="5002213"/>
            <a:ext cx="90011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900">
                <a:solidFill>
                  <a:schemeClr val="bg1"/>
                </a:solidFill>
                <a:cs typeface="Arial" charset="0"/>
              </a:rPr>
              <a:t>…</a:t>
            </a:r>
          </a:p>
        </p:txBody>
      </p:sp>
      <p:sp>
        <p:nvSpPr>
          <p:cNvPr id="2082" name="AutoShape 115"/>
          <p:cNvSpPr>
            <a:spLocks noChangeArrowheads="1"/>
          </p:cNvSpPr>
          <p:nvPr/>
        </p:nvSpPr>
        <p:spPr bwMode="auto">
          <a:xfrm flipH="1">
            <a:off x="5003800" y="4840288"/>
            <a:ext cx="185738" cy="144462"/>
          </a:xfrm>
          <a:prstGeom prst="diamond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/>
          <a:p>
            <a:pPr algn="ctr">
              <a:lnSpc>
                <a:spcPct val="80000"/>
              </a:lnSpc>
            </a:pPr>
            <a:endParaRPr lang="fr-FR" altLang="fr-FR" sz="1100" b="1">
              <a:latin typeface="Calibri" pitchFamily="34" charset="0"/>
              <a:cs typeface="Arial" charset="0"/>
            </a:endParaRPr>
          </a:p>
        </p:txBody>
      </p:sp>
      <p:sp>
        <p:nvSpPr>
          <p:cNvPr id="2083" name="ZoneTexte 36"/>
          <p:cNvSpPr txBox="1">
            <a:spLocks noChangeArrowheads="1"/>
          </p:cNvSpPr>
          <p:nvPr/>
        </p:nvSpPr>
        <p:spPr bwMode="auto">
          <a:xfrm>
            <a:off x="5133975" y="4759325"/>
            <a:ext cx="9620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900" dirty="0">
                <a:solidFill>
                  <a:schemeClr val="bg1"/>
                </a:solidFill>
                <a:cs typeface="Arial" charset="0"/>
              </a:rPr>
              <a:t>…</a:t>
            </a:r>
          </a:p>
        </p:txBody>
      </p:sp>
      <p:sp>
        <p:nvSpPr>
          <p:cNvPr id="41" name="Pentagon 7"/>
          <p:cNvSpPr/>
          <p:nvPr/>
        </p:nvSpPr>
        <p:spPr>
          <a:xfrm>
            <a:off x="4800600" y="1219200"/>
            <a:ext cx="4114800" cy="1981200"/>
          </a:xfrm>
          <a:prstGeom prst="homePlate">
            <a:avLst>
              <a:gd name="adj" fmla="val 0"/>
            </a:avLst>
          </a:prstGeom>
          <a:noFill/>
          <a:ln w="9525">
            <a:solidFill>
              <a:srgbClr val="604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72000" anchor="ctr"/>
          <a:lstStyle/>
          <a:p>
            <a:pPr marL="88900" lvl="3" indent="-88900" algn="ctr">
              <a:tabLst>
                <a:tab pos="88900" algn="l"/>
                <a:tab pos="271463" algn="l"/>
              </a:tabLst>
              <a:defRPr/>
            </a:pPr>
            <a:r>
              <a:rPr lang="fr-FR" sz="1600" dirty="0">
                <a:solidFill>
                  <a:schemeClr val="tx2"/>
                </a:solidFill>
                <a:ea typeface="ＭＳ Ｐゴシック" charset="-128"/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xmlns="" val="147457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4057</TotalTime>
  <Words>228</Words>
  <Application>Microsoft Office PowerPoint</Application>
  <PresentationFormat>Affichage à l'écran (4:3)</PresentationFormat>
  <Paragraphs>55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DP</dc:creator>
  <cp:lastModifiedBy>ia95</cp:lastModifiedBy>
  <cp:revision>392</cp:revision>
  <dcterms:created xsi:type="dcterms:W3CDTF">2013-07-11T18:02:50Z</dcterms:created>
  <dcterms:modified xsi:type="dcterms:W3CDTF">2014-04-10T13:06:00Z</dcterms:modified>
</cp:coreProperties>
</file>