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4A7B"/>
    <a:srgbClr val="8F46C6"/>
    <a:srgbClr val="FF454B"/>
    <a:srgbClr val="432A48"/>
    <a:srgbClr val="CC0066"/>
    <a:srgbClr val="EAEAEA"/>
    <a:srgbClr val="660066"/>
    <a:srgbClr val="8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5480" cy="512304"/>
          </a:xfrm>
          <a:prstGeom prst="rect">
            <a:avLst/>
          </a:prstGeom>
        </p:spPr>
        <p:txBody>
          <a:bodyPr vert="horz" wrap="square" lIns="91926" tIns="45962" rIns="91926" bIns="4596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2163" y="0"/>
            <a:ext cx="3075480" cy="512304"/>
          </a:xfrm>
          <a:prstGeom prst="rect">
            <a:avLst/>
          </a:prstGeom>
        </p:spPr>
        <p:txBody>
          <a:bodyPr vert="horz" wrap="square" lIns="91926" tIns="45962" rIns="91926" bIns="4596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6B823C-C39B-4D69-BAA1-CFD5EBF15FEF}" type="datetime1">
              <a:rPr lang="fr-FR"/>
              <a:pPr/>
              <a:t>21/01/2014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0673"/>
            <a:ext cx="3075480" cy="512303"/>
          </a:xfrm>
          <a:prstGeom prst="rect">
            <a:avLst/>
          </a:prstGeom>
        </p:spPr>
        <p:txBody>
          <a:bodyPr vert="horz" wrap="square" lIns="91926" tIns="45962" rIns="91926" bIns="4596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2163" y="9720673"/>
            <a:ext cx="3075480" cy="512303"/>
          </a:xfrm>
          <a:prstGeom prst="rect">
            <a:avLst/>
          </a:prstGeom>
        </p:spPr>
        <p:txBody>
          <a:bodyPr vert="horz" wrap="square" lIns="91926" tIns="45962" rIns="91926" bIns="459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754CE3-0D6D-4E5E-B867-7EC35609D417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5480" cy="512304"/>
          </a:xfrm>
          <a:prstGeom prst="rect">
            <a:avLst/>
          </a:prstGeom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2163" y="0"/>
            <a:ext cx="3075480" cy="512304"/>
          </a:xfrm>
          <a:prstGeom prst="rect">
            <a:avLst/>
          </a:prstGeom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431F233-D8EB-4F49-BE50-1558FFA5A4B9}" type="datetime1">
              <a:rPr lang="fr-FR"/>
              <a:pPr/>
              <a:t>21/01/2014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6512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889" tIns="45945" rIns="91889" bIns="4594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5480" cy="512303"/>
          </a:xfrm>
          <a:prstGeom prst="rect">
            <a:avLst/>
          </a:prstGeom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2163" y="9720673"/>
            <a:ext cx="3075480" cy="512303"/>
          </a:xfrm>
          <a:prstGeom prst="rect">
            <a:avLst/>
          </a:prstGeom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B978EF3-F0FF-44FD-894D-F9B4FA509431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71D895-F648-4CAB-AD0D-E67803FB2714}" type="datetime1">
              <a:rPr lang="fr-FR"/>
              <a:pPr/>
              <a:t>21/01/2014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Template-Fiches actions - v2.pptx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4C2F1-1997-4AF1-A082-56F700B2A47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B61FAF-EA2B-4701-8763-3CB78AD6A15E}" type="datetime1">
              <a:rPr lang="fr-FR"/>
              <a:pPr/>
              <a:t>21/01/2014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Template-Fiches actions - v2.pptx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10D12-08BB-4340-AD90-1A80D98A868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A9E63B-1ED6-4BE9-A0F7-2E46076875E2}" type="datetime1">
              <a:rPr lang="fr-FR"/>
              <a:pPr/>
              <a:t>21/01/2014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Template-Fiches actions - v2.pptx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C4AC3-758C-4A54-B21C-589118DFA97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3B391E-9B8E-422C-B6A1-60A9E74FD352}" type="datetime1">
              <a:rPr lang="fr-FR"/>
              <a:pPr/>
              <a:t>21/01/2014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Template-Fiches actions - v2.pptx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6CA8A-E6E8-4CAA-B994-DACC543EBE9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8925E6-D892-4D90-8314-3DAFAE916733}" type="datetime1">
              <a:rPr lang="fr-FR"/>
              <a:pPr/>
              <a:t>21/01/2014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Template-Fiches actions - v2.pptx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A7744-3D71-4238-AC97-BE8A59E0EE2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9CC5BB-E168-4EDD-BF10-916287BD7A43}" type="datetime1">
              <a:rPr lang="fr-FR"/>
              <a:pPr/>
              <a:t>21/01/2014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Template-Fiches actions - v2.pptx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D2ABF-D21D-4469-B7DE-7A7BB18AE8E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B48F83-0F8F-49B3-A2BE-4C4FC634CA03}" type="datetime1">
              <a:rPr lang="fr-FR"/>
              <a:pPr/>
              <a:t>21/01/2014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Template-Fiches actions - v2.pptx</a:t>
            </a: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0B509-C4BD-4694-A8C3-590E9EB0C10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B38BBE-7B26-4120-9B98-3B2A96DAA14F}" type="datetime1">
              <a:rPr lang="fr-FR"/>
              <a:pPr/>
              <a:t>21/01/2014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Template-Fiches actions - v2.pptx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193E1-4DB0-481C-BFC0-7CC1BFAC508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4DF69E-569E-4604-98A1-579EE0053C08}" type="datetime1">
              <a:rPr lang="fr-FR"/>
              <a:pPr/>
              <a:t>21/01/2014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Template-Fiches actions - v2.pptx</a:t>
            </a: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CAACD-403E-4E26-9D61-C6346FEE05A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48CE07-A384-4D0C-8AD2-13BA334D7E6C}" type="datetime1">
              <a:rPr lang="fr-FR"/>
              <a:pPr/>
              <a:t>21/01/2014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Template-Fiches actions - v2.pptx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7BEA4-662C-4596-B112-7BB663E4B07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58902B-BFBE-4304-82D5-173A9825E59B}" type="datetime1">
              <a:rPr lang="fr-FR"/>
              <a:pPr/>
              <a:t>21/01/2014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Template-Fiches actions - v2.pptx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9D0C1-21D2-4672-8357-E3F107AA43A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EE44377-B94D-4E4A-8266-65B9176D93FC}" type="datetime1">
              <a:rPr lang="fr-FR"/>
              <a:pPr/>
              <a:t>21/01/2014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fr-FR" smtClean="0"/>
              <a:t>Template-Fiches actions - v2.pptx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45D400AB-C50C-457D-83DC-32B22B973F83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6" descr="data:image/jpeg;base64,/9j/4AAQSkZJRgABAQAAAQABAAD/2wCEAAkGBhMSERIUExQSExUVGBkWFxcYGB8YGRodGhoYIRoYHB0aIyYeGx4kHR4UIi8gIycpLCwsFR4xNzwqNScrLikBCQoKDgwOGg8PGjUjHyQ1LDUsLzUvNCktLCo0NDY1Ly0sNCo1NSwsLzIvNCksKSwpLCwsLCw0NSwsNSw0LCwsLP/AABEIAJMAbwMBIgACEQEDEQH/xAAcAAEAAwEBAQEBAAAAAAAAAAAABAUGAwIHAQj/xABBEAACAQIEBAQDBAYHCQAAAAABAhEAAwQSITEFBhNRIjJBYXGBkRQjQqEHMzRSsdEVFhdUYnLxJDVzg5KTssHh/8QAGgEAAgMBAQAAAAAAAAAAAAAAAAMCBAUBBv/EAC0RAAICAQMCBAUEAwAAAAAAAAABAgMRBCExEhMFIkFRMnGhsfAjYZHBFEKB/9oADAMBAAIRAxEAPwD7jSlKAFKUoAUpSgBSlKAFKVX4zjdu3pOY9hSrbq6Y9VjwicISm8RWT3xfEZLTRudBVNwnAvcMsWCj866PzOfRB8zXXD8zL+JI+Fedt1Wi1OojOduy9MNL/rNCFd1dbSjv7l4iACBX7XHDYpXEqQa7V6WEoySceDNaae4pSlSOCo2J4latsi3LltGuGEDMAWIjQA77j6ipNYb9IOKHWw9trmRSMyr4RnYXrIjUSYB2HemVw65YIzl0rJsV4hbLtbFxC6jMyZhmA7kbgVwXjuHNo3Resm2DBcOMoPaZidRp71m8FirS4jiAhftIe89vSWC9GxJ9gSFid8p7GqLhWKtfZ7lw3VuJ9swrPcYrEm1ZzSRCjWmqlP6fUV3X9zZ2ea1cYQqkfaVV1zuiQDEiJJZgDMKCDG4qa3MGGD9M37IecuUuM09onevnWFthv6KVriWgbGEIzIXZ2TEKwRIIgzEnWAZNfvGgoe8YE/7UdtdL+HqcqYp/ycVjwazjfM6jqJIthGyMxYRMKe+m+xg/lXfB8HRVD3WEHUdtfesJcSWv3GdLYGMIZ7gzIubDrqwkTuANdyK3l+2FwNlQcwCIAYiRlGsHUfCvL3aWM65a63zbZjF8JYNWu1qSojt7v1J6X8ONilcr9vDXNJWTtG9UvDuGG9mhgsdxVhY5dKspzqYM7VTq1Op1MFiiLg/kPlXXW/jeSLicLcwzhlMjv/6NaHAY0XUDD5iveLw4dGU+oqg4FeKXWQ7GfyqxCL8P1MYRf6c/T2Ytv/IrbfxL6o0tKUr0Bnis8nMwbFNYa2oCNely0wLSYds0RpPV76ZPfTQ1jsRw1zjuIEIxVsL4DGhe4CGAOxMW0/Km1JPORc29sF3b5lwxtm8rgrmFskKc2YgELEZtQQRpsZr2nF8ObtywGXOoLMgXsAT6QxAKSBqMy96yvAcKejZI+0MTi7LObtvIZWzbU5QADkEASRuGrtiBdXFYxbK34a3iHbNb8tzp2RbNpwJIeDpMzbpvajloj1vGS/tcesuLZt5W+96JzAoysVmIIkGMpgxoaqsbzELiovTC9QYklp8vQuKp9Nc0z7R61UctYU5QVS6F+3W38auDH2W0GY5/FGfMJ712t8OuN0lyPrb4kNVI1a6mQa7ZvTvS79PGdcq/dP7M7CxxkpfnKLLl/j2GGHuXCwKhwp8JJJIBAyxJ0g7bVa8avq+HDqQytBBGxB2NfO+BMEsHMcWp6tts/SGZXVFHkKyU/CdJma3d4u2Bsm4uVyqFlAiDGogbfCsS2FcPD511/wCqa35+yL0JSlqE5euGVeEwtx5yTpvBirDh/Dry3ELAwDrrNQMLibluckid9KmYfit4uoJMEidK8vo3po9Dn1dWfTjn8yalvcecYx9TT1lT+0tHc/wrR43FC2hY/KqLl+wXuM59J+pr0Hif6t1NEec5+SRQ03khOb4NJSlZjHcxMuKYQwS2pBGhzkMkkD00MT71vxi5cFBywaelZ21zgGYKLNzMcgG0ZnyHKW8ogOp39D8+GF5wM/eIZOWQsQqyQWmZb8On0qXakR64mppVFheag9lrvTceNLaqSJY3MmUyNAPEPoar+C84TZthkuOyrbD3TouYhMxLbDzD/wCUdqQdyJraVRcV5qWw7IbbsRlgLqzAgksq7kAAie4jSouP5xCqw6boxW6yHwtItMVdon0OUwf3xQqpP0BziibxvhJb7xPN6jvUfAcey+G6Jj19fnS9zgFbKLF5zFxgFGYkWywB02zFWAB9u9WAwlrEW0uQPEoYFTI17Eb1i6nw26ux36Z9LfKfDLtWphKPbs3X1R1Tidk/iWuOI43aUaQx7Coz8rr6OfpXWxy3bHmJak9zxKXlVcV++RnTplv1NlY9y5in7AfQVo8HhBbUKK6WrKqIUACvdWtHoew3ZY+qb5f9IVdf1rpisRQqE/BbBdnNtCz+Yxqdt/oPpXvCcRW411Rp03yGY1OVW0+Tfka4jjKZnEPKZpgTsQBt3JMf5TWolJcFTKYxHBsPBZ7aQAJJ9AkEH2jKuv8AhHaqKzxPBsQzpbAzM4JVlIW3JVoI3Pj0MTBNaC7iEuPdsGf1aljIiLnUWO8+E/UVn8dybbFp4vO1wWriBrmTWQ0FsqiMsnyxodZpsMcSZCX7ImDiWACMnhCQGZcrCMugnTwsMu2/hrjbxPDxmUoLcSCGRl8NoAzEbQBvvkj0rzhuVrD5mF28Q+pnKA7at1B4ezemntUvHcqWbrtcLuMy3FMZIh52JUkES0QfXWa75E+Wc83sjliOJYC6WZ8rGVUllYHdgBqNB4XB9PCZr9xHFMF5WWQOqpORoUNBcHTZzG25FcOI8t4ZdXuXJLSAMrEkG85VVymSQ9wd4AjXWpdzleywb7y4M2kysgxoRI3Gh1o8nuw83sjx18APH4B5mmCI6kFmP7szJPpJNXWBydNOmITKMoiNPTQ1nb3LVkOttrl5hcRkYSmUhQM5aFBBZfCYgRO1aPB4fp20TMz5VC5miTA3MACflUJ4xsyUc54O1KUpQwUpSgDGcK5Ge09libX3bE+GR+GyMw7semZ9PF6xrbcW5fa9Yu25Q57heGnKQfwmNfpV7Smu2TeWQVcUsGJu8i3Yuw9qW0khpIIvgltzIF0RqfJvrUi5yY5efuD4rpkg5ouPmnbzR4Drso+A11K735nO1Exr8jPOjWvIyAwZWUVZXT8REN7AVMvcoThBhx0oDXDGXw+NHA0j0ZgflWmpXHdNh24mFt8nh2ugXMMzMH1GrHTEoS3wa7l/5ZHtXrE8naujXLOa4c6SDJI6gzmfxA3VXT0UfKdi+DX1u3nsZlNy9ZBMj9UR94V7QzXG+NQbGCxxFtrgdrgLSSF0BaySBqdJDkHQ6fCrCnJ79QrpS2wSDyU83iDaGczAkZtZl9N22O/zrTcLwnSs27engULpJGg95P1rLLhsfmVS95UyP4oV2zFNz4hs22+oO29arhhc2bedSj5RmUnNBjUT60mxvG7yMglnZEmlKUgaKUpQApSlAClKUAQONcVGHtG4RIkDePifgBJ+Vcm5gti7ctkN92FzNGkswAA77j605j6PRm+WCBg0qJOknaDpE1WcUXDI2MYm6bnSF11UiYQggrOgMhd6dCKa4/Nhcm0y4tcbtsYGb9WLxMEKFaYknQEgHQ9qj/1ltlA6hmQ2rt7MNotFZB+M6R2qJeTDWluFjcVVtph3EkyuQkEgayFZtfjRbWFRbtks8WbVxHJ/cuZS/igAny/CaOmPsznUywu8ftKboJabQBaB3y6DufEv1qbhcStxFddVYBh8DWdd8Ixu3JuFbtpLpYbFSwAyjeSUT8qveGKgs2+mSUyjKT2jSoyikiUW2yVSlKWTFKUoAUpSgBSlKAInFOGLftm25YAyPDAOqkeoPoTUXEcu23a8xa596hRhIgZggJGkzCJuSNNqkcX4xawto3bzZEBALQTqTA296ov7T+Hf3gf9LfypsI2NZimQk4rkt+IcAt3luBi46jBmykTomSBIOhWR8/SvOJ5ctubxLXAbwKtBGkhBKyN/Au8+teeC82YbFsy4e51ColoUwJ2kkR/pXfjHH7GFCtfuC2GMAn1PyqMpSr+LYnCvuvEFlv23ODcsWzbKFrhm2LU+GYViwbyxMntHtVnYshFVRJCgDX2+GlZ3+0fh/wDeF+h/lWisXw6qymVYAg+xqHcU/XI2emsp3nFr5rB0pSlAoUpSgBSlKAFKUoAxX6YP913P89r/AMxXxHhPCnxFwW0jM2w9Sew996/o7mXhlvEWDbu2+qhZSVlhtqNU13isrheQsENTgolSD95eI2222J9fSK0tNq41VuL5KV+nlZNSXB6/RJwxsPZxFpihPVDSAwYSijIwYCCMsxr5qm/pUwwbh9wkgZCrCROuYQB2nUfOpHD8P9nYrZwxVE0T9YFymdAsEToJP+KvPGOB2sTrdtXHLRnTqXwmk7KsLI01jvWfqZO1tr1NTw+cdPbCcm8Rae2/3wfBTX9LcC/ZrH/DT+ArG/1DwUfsR/7t/wDlW6wVoLbRQMoCgRqY0211+tVKapQbbNvxnxSnXRgq01jPOP6bO1KUqyedFKUoAUpSgBSlKAK3j2FW5aAcSA6sNSNVMqdOxAqi/oe10lEMJg6Ow8p02PuaUoA4NhFN0g5iCgbzNvmOu/5VNxHCrfUkBhmnNDsAZd5kAwTqdfh2FKUARzgFJg54WVHjbZSInXU6nU61qsEsW0A9FH8K/aUAdqUpQApSlAH/2Q=="/>
          <p:cNvSpPr>
            <a:spLocks noChangeAspect="1" noChangeArrowheads="1"/>
          </p:cNvSpPr>
          <p:nvPr/>
        </p:nvSpPr>
        <p:spPr bwMode="auto">
          <a:xfrm>
            <a:off x="0" y="-681038"/>
            <a:ext cx="1057275" cy="1400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800">
              <a:latin typeface="Calibri" pitchFamily="34" charset="0"/>
            </a:endParaRPr>
          </a:p>
        </p:txBody>
      </p:sp>
      <p:sp>
        <p:nvSpPr>
          <p:cNvPr id="2050" name="AutoShape 8" descr="data:image/jpeg;base64,/9j/4AAQSkZJRgABAQAAAQABAAD/2wCEAAkGBhMSERIUExQSExUVGBkWFxcYGB8YGRodGhoYIRoYHB0aIyYeGx4kHR4UIi8gIycpLCwsFR4xNzwqNScrLikBCQoKDgwOGg8PGjUjHyQ1LDUsLzUvNCktLCo0NDY1Ly0sNCo1NSwsLzIvNCksKSwpLCwsLCw0NSwsNSw0LCwsLP/AABEIAJMAbwMBIgACEQEDEQH/xAAcAAEAAwEBAQEBAAAAAAAAAAAABAUGAwIHAQj/xABBEAACAQIEBAQDBAYHCQAAAAABAhEAAwQSITEFBhNRIjJBYXGBkRQjQqEHMzRSsdEVFhdUYnLxJDVzg5KTssHh/8QAGgEAAgMBAQAAAAAAAAAAAAAAAAMCBAUBBv/EAC0RAAICAQMCBAUEAwAAAAAAAAABAgMRBCExEhMFIkFRMnGhsfAjYZHBFEKB/9oADAMBAAIRAxEAPwD7jSlKAFKUoAUpSgBSlKAFKVX4zjdu3pOY9hSrbq6Y9VjwicISm8RWT3xfEZLTRudBVNwnAvcMsWCj866PzOfRB8zXXD8zL+JI+Fedt1Wi1OojOduy9MNL/rNCFd1dbSjv7l4iACBX7XHDYpXEqQa7V6WEoySceDNaae4pSlSOCo2J4latsi3LltGuGEDMAWIjQA77j6ipNYb9IOKHWw9trmRSMyr4RnYXrIjUSYB2HemVw65YIzl0rJsV4hbLtbFxC6jMyZhmA7kbgVwXjuHNo3Resm2DBcOMoPaZidRp71m8FirS4jiAhftIe89vSWC9GxJ9gSFid8p7GqLhWKtfZ7lw3VuJ9swrPcYrEm1ZzSRCjWmqlP6fUV3X9zZ2ea1cYQqkfaVV1zuiQDEiJJZgDMKCDG4qa3MGGD9M37IecuUuM09onevnWFthv6KVriWgbGEIzIXZ2TEKwRIIgzEnWAZNfvGgoe8YE/7UdtdL+HqcqYp/ycVjwazjfM6jqJIthGyMxYRMKe+m+xg/lXfB8HRVD3WEHUdtfesJcSWv3GdLYGMIZ7gzIubDrqwkTuANdyK3l+2FwNlQcwCIAYiRlGsHUfCvL3aWM65a63zbZjF8JYNWu1qSojt7v1J6X8ONilcr9vDXNJWTtG9UvDuGG9mhgsdxVhY5dKspzqYM7VTq1Op1MFiiLg/kPlXXW/jeSLicLcwzhlMjv/6NaHAY0XUDD5iveLw4dGU+oqg4FeKXWQ7GfyqxCL8P1MYRf6c/T2Ytv/IrbfxL6o0tKUr0Bnis8nMwbFNYa2oCNely0wLSYds0RpPV76ZPfTQ1jsRw1zjuIEIxVsL4DGhe4CGAOxMW0/Km1JPORc29sF3b5lwxtm8rgrmFskKc2YgELEZtQQRpsZr2nF8ObtywGXOoLMgXsAT6QxAKSBqMy96yvAcKejZI+0MTi7LObtvIZWzbU5QADkEASRuGrtiBdXFYxbK34a3iHbNb8tzp2RbNpwJIeDpMzbpvajloj1vGS/tcesuLZt5W+96JzAoysVmIIkGMpgxoaqsbzELiovTC9QYklp8vQuKp9Nc0z7R61UctYU5QVS6F+3W38auDH2W0GY5/FGfMJ712t8OuN0lyPrb4kNVI1a6mQa7ZvTvS79PGdcq/dP7M7CxxkpfnKLLl/j2GGHuXCwKhwp8JJJIBAyxJ0g7bVa8avq+HDqQytBBGxB2NfO+BMEsHMcWp6tts/SGZXVFHkKyU/CdJma3d4u2Bsm4uVyqFlAiDGogbfCsS2FcPD511/wCqa35+yL0JSlqE5euGVeEwtx5yTpvBirDh/Dry3ELAwDrrNQMLibluckid9KmYfit4uoJMEidK8vo3po9Dn1dWfTjn8yalvcecYx9TT1lT+0tHc/wrR43FC2hY/KqLl+wXuM59J+pr0Hif6t1NEec5+SRQ03khOb4NJSlZjHcxMuKYQwS2pBGhzkMkkD00MT71vxi5cFBywaelZ21zgGYKLNzMcgG0ZnyHKW8ogOp39D8+GF5wM/eIZOWQsQqyQWmZb8On0qXakR64mppVFheag9lrvTceNLaqSJY3MmUyNAPEPoar+C84TZthkuOyrbD3TouYhMxLbDzD/wCUdqQdyJraVRcV5qWw7IbbsRlgLqzAgksq7kAAie4jSouP5xCqw6boxW6yHwtItMVdon0OUwf3xQqpP0BziibxvhJb7xPN6jvUfAcey+G6Jj19fnS9zgFbKLF5zFxgFGYkWywB02zFWAB9u9WAwlrEW0uQPEoYFTI17Eb1i6nw26ux36Z9LfKfDLtWphKPbs3X1R1Tidk/iWuOI43aUaQx7Coz8rr6OfpXWxy3bHmJak9zxKXlVcV++RnTplv1NlY9y5in7AfQVo8HhBbUKK6WrKqIUACvdWtHoew3ZY+qb5f9IVdf1rpisRQqE/BbBdnNtCz+Yxqdt/oPpXvCcRW411Rp03yGY1OVW0+Tfka4jjKZnEPKZpgTsQBt3JMf5TWolJcFTKYxHBsPBZ7aQAJJ9AkEH2jKuv8AhHaqKzxPBsQzpbAzM4JVlIW3JVoI3Pj0MTBNaC7iEuPdsGf1aljIiLnUWO8+E/UVn8dybbFp4vO1wWriBrmTWQ0FsqiMsnyxodZpsMcSZCX7ImDiWACMnhCQGZcrCMugnTwsMu2/hrjbxPDxmUoLcSCGRl8NoAzEbQBvvkj0rzhuVrD5mF28Q+pnKA7at1B4ezemntUvHcqWbrtcLuMy3FMZIh52JUkES0QfXWa75E+Wc83sjliOJYC6WZ8rGVUllYHdgBqNB4XB9PCZr9xHFMF5WWQOqpORoUNBcHTZzG25FcOI8t4ZdXuXJLSAMrEkG85VVymSQ9wd4AjXWpdzleywb7y4M2kysgxoRI3Gh1o8nuw83sjx18APH4B5mmCI6kFmP7szJPpJNXWBydNOmITKMoiNPTQ1nb3LVkOttrl5hcRkYSmUhQM5aFBBZfCYgRO1aPB4fp20TMz5VC5miTA3MACflUJ4xsyUc54O1KUpQwUpSgDGcK5Ge09libX3bE+GR+GyMw7semZ9PF6xrbcW5fa9Yu25Q57heGnKQfwmNfpV7Smu2TeWQVcUsGJu8i3Yuw9qW0khpIIvgltzIF0RqfJvrUi5yY5efuD4rpkg5ouPmnbzR4Drso+A11K735nO1Exr8jPOjWvIyAwZWUVZXT8REN7AVMvcoThBhx0oDXDGXw+NHA0j0ZgflWmpXHdNh24mFt8nh2ugXMMzMH1GrHTEoS3wa7l/5ZHtXrE8naujXLOa4c6SDJI6gzmfxA3VXT0UfKdi+DX1u3nsZlNy9ZBMj9UR94V7QzXG+NQbGCxxFtrgdrgLSSF0BaySBqdJDkHQ6fCrCnJ79QrpS2wSDyU83iDaGczAkZtZl9N22O/zrTcLwnSs27engULpJGg95P1rLLhsfmVS95UyP4oV2zFNz4hs22+oO29arhhc2bedSj5RmUnNBjUT60mxvG7yMglnZEmlKUgaKUpQApSlAClKUAQONcVGHtG4RIkDePifgBJ+Vcm5gti7ctkN92FzNGkswAA77j605j6PRm+WCBg0qJOknaDpE1WcUXDI2MYm6bnSF11UiYQggrOgMhd6dCKa4/Nhcm0y4tcbtsYGb9WLxMEKFaYknQEgHQ9qj/1ltlA6hmQ2rt7MNotFZB+M6R2qJeTDWluFjcVVtph3EkyuQkEgayFZtfjRbWFRbtks8WbVxHJ/cuZS/igAny/CaOmPsznUywu8ftKboJabQBaB3y6DufEv1qbhcStxFddVYBh8DWdd8Ixu3JuFbtpLpYbFSwAyjeSUT8qveGKgs2+mSUyjKT2jSoyikiUW2yVSlKWTFKUoAUpSgBSlKAInFOGLftm25YAyPDAOqkeoPoTUXEcu23a8xa596hRhIgZggJGkzCJuSNNqkcX4xawto3bzZEBALQTqTA296ov7T+Hf3gf9LfypsI2NZimQk4rkt+IcAt3luBi46jBmykTomSBIOhWR8/SvOJ5ctubxLXAbwKtBGkhBKyN/Au8+teeC82YbFsy4e51ColoUwJ2kkR/pXfjHH7GFCtfuC2GMAn1PyqMpSr+LYnCvuvEFlv23ODcsWzbKFrhm2LU+GYViwbyxMntHtVnYshFVRJCgDX2+GlZ3+0fh/wDeF+h/lWisXw6qymVYAg+xqHcU/XI2emsp3nFr5rB0pSlAoUpSgBSlKAFKUoAxX6YP913P89r/AMxXxHhPCnxFwW0jM2w9Sew996/o7mXhlvEWDbu2+qhZSVlhtqNU13isrheQsENTgolSD95eI2222J9fSK0tNq41VuL5KV+nlZNSXB6/RJwxsPZxFpihPVDSAwYSijIwYCCMsxr5qm/pUwwbh9wkgZCrCROuYQB2nUfOpHD8P9nYrZwxVE0T9YFymdAsEToJP+KvPGOB2sTrdtXHLRnTqXwmk7KsLI01jvWfqZO1tr1NTw+cdPbCcm8Rae2/3wfBTX9LcC/ZrH/DT+ArG/1DwUfsR/7t/wDlW6wVoLbRQMoCgRqY0211+tVKapQbbNvxnxSnXRgq01jPOP6bO1KUqyedFKUoAUpSgBSlKAK3j2FW5aAcSA6sNSNVMqdOxAqi/oe10lEMJg6Ow8p02PuaUoA4NhFN0g5iCgbzNvmOu/5VNxHCrfUkBhmnNDsAZd5kAwTqdfh2FKUARzgFJg54WVHjbZSInXU6nU61qsEsW0A9FH8K/aUAdqUpQApSlAH/2Q=="/>
          <p:cNvSpPr>
            <a:spLocks noChangeAspect="1" noChangeArrowheads="1"/>
          </p:cNvSpPr>
          <p:nvPr/>
        </p:nvSpPr>
        <p:spPr bwMode="auto">
          <a:xfrm>
            <a:off x="0" y="-681038"/>
            <a:ext cx="1057275" cy="1400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80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14313" y="214313"/>
            <a:ext cx="8715375" cy="642937"/>
          </a:xfrm>
          <a:prstGeom prst="rect">
            <a:avLst/>
          </a:prstGeom>
          <a:solidFill>
            <a:srgbClr val="EAEAEA"/>
          </a:solidFill>
          <a:ln>
            <a:solidFill>
              <a:srgbClr val="EAE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rgbClr val="CC0066"/>
              </a:solidFill>
              <a:ea typeface="ＭＳ Ｐゴシック" charset="-128"/>
            </a:endParaRPr>
          </a:p>
        </p:txBody>
      </p:sp>
      <p:sp>
        <p:nvSpPr>
          <p:cNvPr id="8" name="Forme en L 7"/>
          <p:cNvSpPr/>
          <p:nvPr/>
        </p:nvSpPr>
        <p:spPr bwMode="auto">
          <a:xfrm rot="5400000">
            <a:off x="352426" y="76200"/>
            <a:ext cx="366712" cy="642937"/>
          </a:xfrm>
          <a:prstGeom prst="corner">
            <a:avLst>
              <a:gd name="adj1" fmla="val 16359"/>
              <a:gd name="adj2" fmla="val 16633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0" name="Forme en L 9"/>
          <p:cNvSpPr/>
          <p:nvPr/>
        </p:nvSpPr>
        <p:spPr bwMode="auto">
          <a:xfrm rot="16200000">
            <a:off x="8766176" y="693737"/>
            <a:ext cx="184150" cy="142875"/>
          </a:xfrm>
          <a:prstGeom prst="corner">
            <a:avLst>
              <a:gd name="adj1" fmla="val 16359"/>
              <a:gd name="adj2" fmla="val 16633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2054" name="ZoneTexte 11"/>
          <p:cNvSpPr txBox="1">
            <a:spLocks noChangeArrowheads="1"/>
          </p:cNvSpPr>
          <p:nvPr/>
        </p:nvSpPr>
        <p:spPr bwMode="auto">
          <a:xfrm>
            <a:off x="327025" y="323850"/>
            <a:ext cx="86026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200">
                <a:solidFill>
                  <a:srgbClr val="604A7B"/>
                </a:solidFill>
                <a:latin typeface="Calibri" pitchFamily="34" charset="0"/>
              </a:rPr>
              <a:t>Action : … </a:t>
            </a:r>
            <a:r>
              <a:rPr lang="fr-FR">
                <a:solidFill>
                  <a:srgbClr val="604A7B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92088" y="1231900"/>
            <a:ext cx="1022350" cy="444500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>
              <a:lnSpc>
                <a:spcPct val="80000"/>
              </a:lnSpc>
              <a:spcAft>
                <a:spcPts val="600"/>
              </a:spcAft>
              <a:defRPr/>
            </a:pPr>
            <a:r>
              <a:rPr lang="fr-FR" sz="1200" b="1">
                <a:solidFill>
                  <a:schemeClr val="bg1"/>
                </a:solidFill>
                <a:ea typeface="ＭＳ Ｐゴシック" charset="-128"/>
              </a:rPr>
              <a:t>Publics</a:t>
            </a:r>
            <a:endParaRPr lang="fr-FR" sz="1400" b="1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8" name="Pentagon 7"/>
          <p:cNvSpPr/>
          <p:nvPr/>
        </p:nvSpPr>
        <p:spPr>
          <a:xfrm>
            <a:off x="1285875" y="1231900"/>
            <a:ext cx="3362325" cy="444500"/>
          </a:xfrm>
          <a:prstGeom prst="homePlate">
            <a:avLst>
              <a:gd name="adj" fmla="val 0"/>
            </a:avLst>
          </a:prstGeom>
          <a:noFill/>
          <a:ln w="9525">
            <a:solidFill>
              <a:srgbClr val="604A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72000" anchor="ctr"/>
          <a:lstStyle/>
          <a:p>
            <a:pPr marL="88900" lvl="3" indent="-88900" algn="just">
              <a:buFont typeface="Arial" pitchFamily="34" charset="0"/>
              <a:buChar char="•"/>
              <a:tabLst>
                <a:tab pos="88900" algn="l"/>
                <a:tab pos="271463" algn="l"/>
              </a:tabLst>
            </a:pPr>
            <a:r>
              <a:rPr lang="fr-FR" sz="1100">
                <a:solidFill>
                  <a:schemeClr val="tx2"/>
                </a:solidFill>
                <a:ea typeface="ＭＳ Ｐゴシック" pitchFamily="34" charset="-128"/>
              </a:rPr>
              <a:t>…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95263" y="2417763"/>
            <a:ext cx="1019175" cy="2413000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>
              <a:lnSpc>
                <a:spcPct val="80000"/>
              </a:lnSpc>
              <a:spcAft>
                <a:spcPts val="600"/>
              </a:spcAft>
            </a:pPr>
            <a:r>
              <a:rPr lang="fr-FR" sz="1200" b="1">
                <a:solidFill>
                  <a:schemeClr val="bg1"/>
                </a:solidFill>
                <a:ea typeface="ＭＳ Ｐゴシック" pitchFamily="34" charset="-128"/>
              </a:rPr>
              <a:t>Organisation</a:t>
            </a:r>
          </a:p>
          <a:p>
            <a:pPr marL="0" lvl="1" algn="ctr">
              <a:lnSpc>
                <a:spcPct val="80000"/>
              </a:lnSpc>
              <a:spcAft>
                <a:spcPts val="600"/>
              </a:spcAft>
            </a:pPr>
            <a:r>
              <a:rPr lang="fr-FR" sz="1200" b="1">
                <a:solidFill>
                  <a:schemeClr val="bg1"/>
                </a:solidFill>
                <a:ea typeface="ＭＳ Ｐゴシック" pitchFamily="34" charset="-128"/>
              </a:rPr>
              <a:t>Modalités</a:t>
            </a:r>
          </a:p>
        </p:txBody>
      </p:sp>
      <p:sp>
        <p:nvSpPr>
          <p:cNvPr id="22" name="Pentagon 9"/>
          <p:cNvSpPr/>
          <p:nvPr/>
        </p:nvSpPr>
        <p:spPr>
          <a:xfrm>
            <a:off x="1285875" y="2417763"/>
            <a:ext cx="3376613" cy="2413000"/>
          </a:xfrm>
          <a:prstGeom prst="homePlate">
            <a:avLst>
              <a:gd name="adj" fmla="val 0"/>
            </a:avLst>
          </a:prstGeom>
          <a:noFill/>
          <a:ln w="9525">
            <a:solidFill>
              <a:srgbClr val="604A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72000" anchor="ctr"/>
          <a:lstStyle/>
          <a:p>
            <a:pPr marL="88900" lvl="3" indent="-88900" algn="just">
              <a:buFont typeface="Arial" pitchFamily="34" charset="0"/>
              <a:buChar char="•"/>
              <a:tabLst>
                <a:tab pos="88900" algn="l"/>
                <a:tab pos="271463" algn="l"/>
              </a:tabLst>
            </a:pPr>
            <a:r>
              <a:rPr lang="fr-FR" sz="1100">
                <a:solidFill>
                  <a:schemeClr val="tx2"/>
                </a:solidFill>
                <a:ea typeface="ＭＳ Ｐゴシック" pitchFamily="34" charset="-128"/>
              </a:rPr>
              <a:t>…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95263" y="4933950"/>
            <a:ext cx="1019175" cy="785813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>
              <a:lnSpc>
                <a:spcPct val="80000"/>
              </a:lnSpc>
              <a:spcAft>
                <a:spcPts val="600"/>
              </a:spcAft>
              <a:defRPr/>
            </a:pPr>
            <a:r>
              <a:rPr lang="fr-FR" sz="1200" b="1" dirty="0">
                <a:solidFill>
                  <a:schemeClr val="bg1"/>
                </a:solidFill>
                <a:ea typeface="ＭＳ Ｐゴシック" charset="-128"/>
              </a:rPr>
              <a:t>Pilotage</a:t>
            </a:r>
          </a:p>
        </p:txBody>
      </p:sp>
      <p:sp>
        <p:nvSpPr>
          <p:cNvPr id="27" name="Pentagon 9"/>
          <p:cNvSpPr/>
          <p:nvPr/>
        </p:nvSpPr>
        <p:spPr>
          <a:xfrm>
            <a:off x="1285875" y="4933950"/>
            <a:ext cx="3376613" cy="792163"/>
          </a:xfrm>
          <a:prstGeom prst="homePlate">
            <a:avLst>
              <a:gd name="adj" fmla="val 0"/>
            </a:avLst>
          </a:prstGeom>
          <a:noFill/>
          <a:ln w="9525">
            <a:solidFill>
              <a:srgbClr val="604A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72000" anchor="ctr"/>
          <a:lstStyle/>
          <a:p>
            <a:pPr marL="88900" lvl="3" indent="-88900" algn="just">
              <a:buFont typeface="Arial" pitchFamily="34" charset="0"/>
              <a:buChar char="•"/>
              <a:tabLst>
                <a:tab pos="271463" algn="l"/>
              </a:tabLst>
            </a:pPr>
            <a:r>
              <a:rPr lang="fr-FR" sz="1100">
                <a:solidFill>
                  <a:schemeClr val="tx2"/>
                </a:solidFill>
                <a:ea typeface="ＭＳ Ｐゴシック" pitchFamily="34" charset="-128"/>
              </a:rPr>
              <a:t>…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92088" y="1752600"/>
            <a:ext cx="1022350" cy="566738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>
              <a:lnSpc>
                <a:spcPct val="80000"/>
              </a:lnSpc>
              <a:spcAft>
                <a:spcPts val="600"/>
              </a:spcAft>
              <a:defRPr/>
            </a:pPr>
            <a:r>
              <a:rPr lang="fr-FR" sz="1200" b="1">
                <a:solidFill>
                  <a:schemeClr val="bg1"/>
                </a:solidFill>
                <a:ea typeface="ＭＳ Ｐゴシック" charset="-128"/>
              </a:rPr>
              <a:t>Objectifs</a:t>
            </a:r>
          </a:p>
        </p:txBody>
      </p:sp>
      <p:sp>
        <p:nvSpPr>
          <p:cNvPr id="29" name="Pentagon 7"/>
          <p:cNvSpPr/>
          <p:nvPr/>
        </p:nvSpPr>
        <p:spPr>
          <a:xfrm>
            <a:off x="1285875" y="1752600"/>
            <a:ext cx="3362325" cy="566738"/>
          </a:xfrm>
          <a:prstGeom prst="homePlate">
            <a:avLst>
              <a:gd name="adj" fmla="val 0"/>
            </a:avLst>
          </a:prstGeom>
          <a:noFill/>
          <a:ln w="9525">
            <a:solidFill>
              <a:srgbClr val="604A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72000" anchor="ctr"/>
          <a:lstStyle/>
          <a:p>
            <a:pPr marL="88900" lvl="3" indent="-88900" algn="just">
              <a:buFont typeface="Arial" pitchFamily="34" charset="0"/>
              <a:buChar char="•"/>
              <a:tabLst>
                <a:tab pos="271463" algn="l"/>
              </a:tabLst>
            </a:pPr>
            <a:r>
              <a:rPr lang="fr-FR" sz="1100">
                <a:solidFill>
                  <a:schemeClr val="tx2"/>
                </a:solidFill>
                <a:ea typeface="ＭＳ Ｐゴシック" pitchFamily="34" charset="-128"/>
              </a:rPr>
              <a:t>…</a:t>
            </a:r>
            <a:endParaRPr lang="fr-FR" sz="1100">
              <a:solidFill>
                <a:srgbClr val="002060"/>
              </a:solidFill>
              <a:ea typeface="ＭＳ Ｐゴシック" pitchFamily="34" charset="-128"/>
            </a:endParaRPr>
          </a:p>
        </p:txBody>
      </p:sp>
      <p:sp>
        <p:nvSpPr>
          <p:cNvPr id="2063" name="Rectangle 19"/>
          <p:cNvSpPr>
            <a:spLocks noChangeArrowheads="1"/>
          </p:cNvSpPr>
          <p:nvPr/>
        </p:nvSpPr>
        <p:spPr bwMode="auto">
          <a:xfrm>
            <a:off x="7643813" y="214313"/>
            <a:ext cx="1285875" cy="400050"/>
          </a:xfrm>
          <a:prstGeom prst="rect">
            <a:avLst/>
          </a:prstGeom>
          <a:solidFill>
            <a:srgbClr val="604A7B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000">
                <a:solidFill>
                  <a:srgbClr val="EAEAEA"/>
                </a:solidFill>
                <a:latin typeface="Calibri" pitchFamily="34" charset="0"/>
              </a:rPr>
              <a:t>Public : </a:t>
            </a:r>
            <a:r>
              <a:rPr lang="en-US" sz="2000">
                <a:solidFill>
                  <a:srgbClr val="EAEAEA"/>
                </a:solidFill>
                <a:latin typeface="Calibri" pitchFamily="34" charset="0"/>
              </a:rPr>
              <a:t>…</a:t>
            </a:r>
            <a:r>
              <a:rPr lang="fr-FR" sz="2000">
                <a:solidFill>
                  <a:srgbClr val="EAEAEA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92088" y="5791200"/>
            <a:ext cx="1019175" cy="658813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>
              <a:lnSpc>
                <a:spcPct val="80000"/>
              </a:lnSpc>
              <a:spcAft>
                <a:spcPts val="600"/>
              </a:spcAft>
            </a:pPr>
            <a:r>
              <a:rPr lang="fr-FR" sz="1200" b="1">
                <a:solidFill>
                  <a:schemeClr val="bg1"/>
                </a:solidFill>
                <a:ea typeface="ＭＳ Ｐゴシック" pitchFamily="34" charset="-128"/>
              </a:rPr>
              <a:t>Réalisation</a:t>
            </a:r>
          </a:p>
          <a:p>
            <a:pPr marL="0" lvl="1" algn="ctr">
              <a:lnSpc>
                <a:spcPct val="80000"/>
              </a:lnSpc>
              <a:spcAft>
                <a:spcPts val="600"/>
              </a:spcAft>
            </a:pPr>
            <a:r>
              <a:rPr lang="fr-FR" sz="1200" b="1">
                <a:solidFill>
                  <a:schemeClr val="bg1"/>
                </a:solidFill>
                <a:ea typeface="ＭＳ Ｐゴシック" pitchFamily="34" charset="-128"/>
              </a:rPr>
              <a:t>Production</a:t>
            </a:r>
          </a:p>
        </p:txBody>
      </p:sp>
      <p:sp>
        <p:nvSpPr>
          <p:cNvPr id="23" name="Pentagon 9"/>
          <p:cNvSpPr/>
          <p:nvPr/>
        </p:nvSpPr>
        <p:spPr>
          <a:xfrm>
            <a:off x="1285875" y="5791200"/>
            <a:ext cx="3376613" cy="658813"/>
          </a:xfrm>
          <a:prstGeom prst="homePlate">
            <a:avLst>
              <a:gd name="adj" fmla="val 0"/>
            </a:avLst>
          </a:prstGeom>
          <a:noFill/>
          <a:ln w="9525">
            <a:solidFill>
              <a:srgbClr val="604A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72000" anchor="ctr"/>
          <a:lstStyle/>
          <a:p>
            <a:pPr marL="88900" lvl="3" indent="-88900" algn="just">
              <a:buFont typeface="Arial" pitchFamily="34" charset="0"/>
              <a:buChar char="•"/>
              <a:tabLst>
                <a:tab pos="271463" algn="l"/>
              </a:tabLst>
            </a:pPr>
            <a:r>
              <a:rPr lang="fr-FR" sz="1100">
                <a:solidFill>
                  <a:schemeClr val="tx2"/>
                </a:solidFill>
                <a:ea typeface="ＭＳ Ｐゴシック" pitchFamily="34" charset="-128"/>
              </a:rPr>
              <a:t>…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800600" y="3606800"/>
            <a:ext cx="4248150" cy="381000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>
              <a:lnSpc>
                <a:spcPct val="80000"/>
              </a:lnSpc>
              <a:spcAft>
                <a:spcPts val="600"/>
              </a:spcAft>
              <a:defRPr/>
            </a:pPr>
            <a:r>
              <a:rPr lang="fr-FR" sz="1200" b="1">
                <a:solidFill>
                  <a:schemeClr val="bg1"/>
                </a:solidFill>
                <a:ea typeface="ＭＳ Ｐゴシック" charset="-128"/>
              </a:rPr>
              <a:t>Calendrier</a:t>
            </a:r>
          </a:p>
        </p:txBody>
      </p:sp>
      <p:sp>
        <p:nvSpPr>
          <p:cNvPr id="35" name="Flèche vers la droite 34"/>
          <p:cNvSpPr/>
          <p:nvPr/>
        </p:nvSpPr>
        <p:spPr>
          <a:xfrm>
            <a:off x="4826000" y="4487863"/>
            <a:ext cx="4191000" cy="1227137"/>
          </a:xfrm>
          <a:prstGeom prst="rightArrow">
            <a:avLst>
              <a:gd name="adj1" fmla="val 50000"/>
              <a:gd name="adj2" fmla="val 4881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0" lvl="1" algn="ctr">
              <a:lnSpc>
                <a:spcPct val="80000"/>
              </a:lnSpc>
              <a:defRPr/>
            </a:pPr>
            <a:endParaRPr lang="fr-FR" sz="1200" b="1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068" name="AutoShape 115"/>
          <p:cNvSpPr>
            <a:spLocks noChangeArrowheads="1"/>
          </p:cNvSpPr>
          <p:nvPr/>
        </p:nvSpPr>
        <p:spPr bwMode="auto">
          <a:xfrm flipH="1">
            <a:off x="4876800" y="5164138"/>
            <a:ext cx="142875" cy="144462"/>
          </a:xfrm>
          <a:prstGeom prst="diamond">
            <a:avLst/>
          </a:prstGeom>
          <a:solidFill>
            <a:schemeClr val="bg1"/>
          </a:solidFill>
          <a:ln w="9525">
            <a:noFill/>
            <a:prstDash val="dash"/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lnSpc>
                <a:spcPct val="80000"/>
              </a:lnSpc>
            </a:pPr>
            <a:endParaRPr lang="fr-FR" sz="1100" b="1">
              <a:latin typeface="Calibri" pitchFamily="34" charset="0"/>
            </a:endParaRPr>
          </a:p>
        </p:txBody>
      </p:sp>
      <p:sp>
        <p:nvSpPr>
          <p:cNvPr id="2069" name="ZoneTexte 36"/>
          <p:cNvSpPr txBox="1">
            <a:spLocks noChangeArrowheads="1"/>
          </p:cNvSpPr>
          <p:nvPr/>
        </p:nvSpPr>
        <p:spPr bwMode="auto">
          <a:xfrm>
            <a:off x="5006975" y="5138738"/>
            <a:ext cx="741363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>
                <a:solidFill>
                  <a:schemeClr val="bg1"/>
                </a:solidFill>
                <a:latin typeface="Calibri" pitchFamily="34" charset="0"/>
              </a:rPr>
              <a:t>…</a:t>
            </a:r>
          </a:p>
        </p:txBody>
      </p:sp>
      <p:sp>
        <p:nvSpPr>
          <p:cNvPr id="2070" name="AutoShape 115"/>
          <p:cNvSpPr>
            <a:spLocks noChangeArrowheads="1"/>
          </p:cNvSpPr>
          <p:nvPr/>
        </p:nvSpPr>
        <p:spPr bwMode="auto">
          <a:xfrm flipH="1">
            <a:off x="6773863" y="5059363"/>
            <a:ext cx="142875" cy="144462"/>
          </a:xfrm>
          <a:prstGeom prst="diamond">
            <a:avLst/>
          </a:prstGeom>
          <a:solidFill>
            <a:schemeClr val="bg1"/>
          </a:solidFill>
          <a:ln w="9525">
            <a:noFill/>
            <a:prstDash val="dash"/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lnSpc>
                <a:spcPct val="80000"/>
              </a:lnSpc>
            </a:pPr>
            <a:endParaRPr lang="fr-FR" sz="1100" b="1">
              <a:latin typeface="Calibri" pitchFamily="34" charset="0"/>
            </a:endParaRPr>
          </a:p>
        </p:txBody>
      </p:sp>
      <p:sp>
        <p:nvSpPr>
          <p:cNvPr id="2071" name="ZoneTexte 38"/>
          <p:cNvSpPr txBox="1">
            <a:spLocks noChangeArrowheads="1"/>
          </p:cNvSpPr>
          <p:nvPr/>
        </p:nvSpPr>
        <p:spPr bwMode="auto">
          <a:xfrm>
            <a:off x="6869113" y="5027613"/>
            <a:ext cx="747712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>
                <a:solidFill>
                  <a:schemeClr val="bg1"/>
                </a:solidFill>
                <a:latin typeface="Calibri" pitchFamily="34" charset="0"/>
              </a:rPr>
              <a:t>…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4808538" y="4025900"/>
            <a:ext cx="1516062" cy="419100"/>
          </a:xfrm>
          <a:prstGeom prst="rect">
            <a:avLst/>
          </a:prstGeom>
          <a:solidFill>
            <a:schemeClr val="accent4">
              <a:alpha val="78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600"/>
              </a:spcAft>
            </a:pPr>
            <a:r>
              <a:rPr lang="fr-FR" sz="1000" b="1">
                <a:solidFill>
                  <a:schemeClr val="bg1"/>
                </a:solidFill>
                <a:ea typeface="ＭＳ Ｐゴシック" pitchFamily="34" charset="-128"/>
              </a:rPr>
              <a:t>Janvier / Février 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6418263" y="4025900"/>
            <a:ext cx="2633662" cy="419100"/>
          </a:xfrm>
          <a:prstGeom prst="rect">
            <a:avLst/>
          </a:prstGeom>
          <a:solidFill>
            <a:schemeClr val="accent4">
              <a:alpha val="78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600"/>
              </a:spcAft>
            </a:pPr>
            <a:r>
              <a:rPr lang="fr-FR" sz="1000" b="1" dirty="0">
                <a:solidFill>
                  <a:schemeClr val="bg1"/>
                </a:solidFill>
                <a:ea typeface="ＭＳ Ｐゴシック" pitchFamily="34" charset="-128"/>
              </a:rPr>
              <a:t>Semaine </a:t>
            </a:r>
            <a:r>
              <a:rPr lang="fr-FR" sz="1000" b="1" dirty="0" smtClean="0">
                <a:solidFill>
                  <a:schemeClr val="bg1"/>
                </a:solidFill>
                <a:ea typeface="ＭＳ Ｐゴシック" pitchFamily="34" charset="-128"/>
              </a:rPr>
              <a:t>de </a:t>
            </a:r>
            <a:r>
              <a:rPr lang="fr-FR" sz="1000" b="1" dirty="0">
                <a:solidFill>
                  <a:schemeClr val="bg1"/>
                </a:solidFill>
                <a:ea typeface="ＭＳ Ｐゴシック" pitchFamily="34" charset="-128"/>
              </a:rPr>
              <a:t>la persévérance scolaire</a:t>
            </a:r>
          </a:p>
        </p:txBody>
      </p:sp>
      <p:sp>
        <p:nvSpPr>
          <p:cNvPr id="2074" name="AutoShape 115"/>
          <p:cNvSpPr>
            <a:spLocks noChangeArrowheads="1"/>
          </p:cNvSpPr>
          <p:nvPr/>
        </p:nvSpPr>
        <p:spPr bwMode="auto">
          <a:xfrm flipH="1">
            <a:off x="5834063" y="5059363"/>
            <a:ext cx="144462" cy="144462"/>
          </a:xfrm>
          <a:prstGeom prst="diamond">
            <a:avLst/>
          </a:prstGeom>
          <a:solidFill>
            <a:schemeClr val="bg1"/>
          </a:solidFill>
          <a:ln w="9525">
            <a:noFill/>
            <a:prstDash val="dash"/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lnSpc>
                <a:spcPct val="80000"/>
              </a:lnSpc>
            </a:pPr>
            <a:endParaRPr lang="fr-FR" sz="1100" b="1">
              <a:latin typeface="Calibri" pitchFamily="34" charset="0"/>
            </a:endParaRPr>
          </a:p>
        </p:txBody>
      </p:sp>
      <p:sp>
        <p:nvSpPr>
          <p:cNvPr id="2075" name="ZoneTexte 58"/>
          <p:cNvSpPr txBox="1">
            <a:spLocks noChangeArrowheads="1"/>
          </p:cNvSpPr>
          <p:nvPr/>
        </p:nvSpPr>
        <p:spPr bwMode="auto">
          <a:xfrm>
            <a:off x="5938838" y="5027613"/>
            <a:ext cx="9366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>
                <a:solidFill>
                  <a:schemeClr val="bg1"/>
                </a:solidFill>
                <a:latin typeface="Calibri" pitchFamily="34" charset="0"/>
              </a:rPr>
              <a:t>…</a:t>
            </a:r>
          </a:p>
        </p:txBody>
      </p:sp>
      <p:sp>
        <p:nvSpPr>
          <p:cNvPr id="2076" name="AutoShape 115"/>
          <p:cNvSpPr>
            <a:spLocks noChangeArrowheads="1"/>
          </p:cNvSpPr>
          <p:nvPr/>
        </p:nvSpPr>
        <p:spPr bwMode="auto">
          <a:xfrm flipH="1">
            <a:off x="7493000" y="5059363"/>
            <a:ext cx="144463" cy="144462"/>
          </a:xfrm>
          <a:prstGeom prst="diamond">
            <a:avLst/>
          </a:prstGeom>
          <a:solidFill>
            <a:schemeClr val="bg1"/>
          </a:solidFill>
          <a:ln w="9525">
            <a:noFill/>
            <a:prstDash val="dash"/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lnSpc>
                <a:spcPct val="80000"/>
              </a:lnSpc>
            </a:pPr>
            <a:endParaRPr lang="fr-FR" sz="1100" b="1">
              <a:latin typeface="Calibri" pitchFamily="34" charset="0"/>
            </a:endParaRPr>
          </a:p>
        </p:txBody>
      </p:sp>
      <p:sp>
        <p:nvSpPr>
          <p:cNvPr id="2077" name="ZoneTexte 60"/>
          <p:cNvSpPr txBox="1">
            <a:spLocks noChangeArrowheads="1"/>
          </p:cNvSpPr>
          <p:nvPr/>
        </p:nvSpPr>
        <p:spPr bwMode="auto">
          <a:xfrm>
            <a:off x="7597775" y="4949825"/>
            <a:ext cx="747713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>
                <a:solidFill>
                  <a:schemeClr val="bg1"/>
                </a:solidFill>
                <a:latin typeface="Calibri" pitchFamily="34" charset="0"/>
              </a:rPr>
              <a:t>…</a:t>
            </a:r>
          </a:p>
        </p:txBody>
      </p:sp>
      <p:sp>
        <p:nvSpPr>
          <p:cNvPr id="2078" name="AutoShape 115"/>
          <p:cNvSpPr>
            <a:spLocks noChangeArrowheads="1"/>
          </p:cNvSpPr>
          <p:nvPr/>
        </p:nvSpPr>
        <p:spPr bwMode="auto">
          <a:xfrm flipH="1">
            <a:off x="8115300" y="5054600"/>
            <a:ext cx="144463" cy="144463"/>
          </a:xfrm>
          <a:prstGeom prst="diamond">
            <a:avLst/>
          </a:prstGeom>
          <a:solidFill>
            <a:schemeClr val="bg1"/>
          </a:solidFill>
          <a:ln w="9525">
            <a:noFill/>
            <a:prstDash val="dash"/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lnSpc>
                <a:spcPct val="80000"/>
              </a:lnSpc>
            </a:pPr>
            <a:endParaRPr lang="fr-FR" sz="1100" b="1">
              <a:latin typeface="Calibri" pitchFamily="34" charset="0"/>
            </a:endParaRPr>
          </a:p>
        </p:txBody>
      </p:sp>
      <p:sp>
        <p:nvSpPr>
          <p:cNvPr id="2079" name="ZoneTexte 67"/>
          <p:cNvSpPr txBox="1">
            <a:spLocks noChangeArrowheads="1"/>
          </p:cNvSpPr>
          <p:nvPr/>
        </p:nvSpPr>
        <p:spPr bwMode="auto">
          <a:xfrm>
            <a:off x="8210550" y="5002213"/>
            <a:ext cx="900113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>
                <a:solidFill>
                  <a:schemeClr val="bg1"/>
                </a:solidFill>
                <a:latin typeface="Calibri" pitchFamily="34" charset="0"/>
              </a:rPr>
              <a:t>…</a:t>
            </a:r>
          </a:p>
        </p:txBody>
      </p:sp>
      <p:sp>
        <p:nvSpPr>
          <p:cNvPr id="2080" name="Espace réservé du numéro de diapositive 3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B2B167A-BC9C-4A20-A1DC-E84463AAAC1E}" type="slidenum">
              <a:rPr lang="fr-FR"/>
              <a:pPr/>
              <a:t>1</a:t>
            </a:fld>
            <a:endParaRPr lang="fr-FR"/>
          </a:p>
        </p:txBody>
      </p:sp>
      <p:sp>
        <p:nvSpPr>
          <p:cNvPr id="2081" name="AutoShape 115"/>
          <p:cNvSpPr>
            <a:spLocks noChangeArrowheads="1"/>
          </p:cNvSpPr>
          <p:nvPr/>
        </p:nvSpPr>
        <p:spPr bwMode="auto">
          <a:xfrm flipH="1">
            <a:off x="5003800" y="4840288"/>
            <a:ext cx="185738" cy="144462"/>
          </a:xfrm>
          <a:prstGeom prst="diamond">
            <a:avLst/>
          </a:prstGeom>
          <a:solidFill>
            <a:schemeClr val="bg1"/>
          </a:solidFill>
          <a:ln w="9525">
            <a:noFill/>
            <a:prstDash val="dash"/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lnSpc>
                <a:spcPct val="80000"/>
              </a:lnSpc>
            </a:pPr>
            <a:endParaRPr lang="fr-FR" sz="1100" b="1">
              <a:latin typeface="Calibri" pitchFamily="34" charset="0"/>
            </a:endParaRPr>
          </a:p>
        </p:txBody>
      </p:sp>
      <p:sp>
        <p:nvSpPr>
          <p:cNvPr id="2082" name="ZoneTexte 36"/>
          <p:cNvSpPr txBox="1">
            <a:spLocks noChangeArrowheads="1"/>
          </p:cNvSpPr>
          <p:nvPr/>
        </p:nvSpPr>
        <p:spPr bwMode="auto">
          <a:xfrm>
            <a:off x="5133975" y="4759325"/>
            <a:ext cx="96202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>
                <a:solidFill>
                  <a:schemeClr val="bg1"/>
                </a:solidFill>
                <a:latin typeface="Calibri" pitchFamily="34" charset="0"/>
              </a:rPr>
              <a:t>…</a:t>
            </a:r>
          </a:p>
        </p:txBody>
      </p:sp>
      <p:sp>
        <p:nvSpPr>
          <p:cNvPr id="41" name="Pentagon 7"/>
          <p:cNvSpPr/>
          <p:nvPr/>
        </p:nvSpPr>
        <p:spPr>
          <a:xfrm>
            <a:off x="4800600" y="1219200"/>
            <a:ext cx="4114800" cy="1981200"/>
          </a:xfrm>
          <a:prstGeom prst="homePlate">
            <a:avLst>
              <a:gd name="adj" fmla="val 0"/>
            </a:avLst>
          </a:prstGeom>
          <a:noFill/>
          <a:ln w="9525">
            <a:solidFill>
              <a:srgbClr val="604A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72000" anchor="ctr"/>
          <a:lstStyle/>
          <a:p>
            <a:pPr marL="88900" lvl="3" indent="-88900" algn="ctr">
              <a:tabLst>
                <a:tab pos="88900" algn="l"/>
                <a:tab pos="271463" algn="l"/>
              </a:tabLst>
              <a:defRPr/>
            </a:pPr>
            <a:r>
              <a:rPr lang="fr-FR" sz="1600" dirty="0">
                <a:solidFill>
                  <a:schemeClr val="tx2"/>
                </a:solidFill>
                <a:ea typeface="ＭＳ Ｐゴシック" charset="-128"/>
              </a:rPr>
              <a:t>Photo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3402</TotalTime>
  <Words>35</Words>
  <Application>Microsoft Office PowerPoint</Application>
  <PresentationFormat>Affichage à l'écran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DP</dc:creator>
  <cp:lastModifiedBy>Sophie</cp:lastModifiedBy>
  <cp:revision>385</cp:revision>
  <dcterms:created xsi:type="dcterms:W3CDTF">2013-07-11T18:02:50Z</dcterms:created>
  <dcterms:modified xsi:type="dcterms:W3CDTF">2014-01-21T19:21:02Z</dcterms:modified>
</cp:coreProperties>
</file>